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70" r:id="rId2"/>
    <p:sldId id="272" r:id="rId3"/>
    <p:sldId id="279" r:id="rId4"/>
    <p:sldId id="309" r:id="rId5"/>
    <p:sldId id="280" r:id="rId6"/>
    <p:sldId id="281" r:id="rId7"/>
    <p:sldId id="282" r:id="rId8"/>
    <p:sldId id="283" r:id="rId9"/>
    <p:sldId id="294" r:id="rId10"/>
    <p:sldId id="284" r:id="rId11"/>
    <p:sldId id="287" r:id="rId12"/>
    <p:sldId id="285" r:id="rId13"/>
    <p:sldId id="286" r:id="rId14"/>
    <p:sldId id="289" r:id="rId15"/>
    <p:sldId id="274" r:id="rId16"/>
    <p:sldId id="292" r:id="rId17"/>
    <p:sldId id="293" r:id="rId18"/>
    <p:sldId id="290" r:id="rId19"/>
    <p:sldId id="291" r:id="rId20"/>
    <p:sldId id="296" r:id="rId21"/>
    <p:sldId id="295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6" r:id="rId31"/>
    <p:sldId id="308" r:id="rId32"/>
    <p:sldId id="27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7D0"/>
    <a:srgbClr val="5CBCB1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6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90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7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доходов и расходов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11230.1</c:v>
                </c:pt>
                <c:pt idx="1">
                  <c:v>10774.1</c:v>
                </c:pt>
                <c:pt idx="2">
                  <c:v>10936.2</c:v>
                </c:pt>
                <c:pt idx="3">
                  <c:v>11466.7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57925.4</c:v>
                </c:pt>
                <c:pt idx="1">
                  <c:v>57578.8</c:v>
                </c:pt>
                <c:pt idx="2">
                  <c:v>3692.8</c:v>
                </c:pt>
                <c:pt idx="3">
                  <c:v>2473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70587</c:v>
                </c:pt>
                <c:pt idx="1">
                  <c:v>69419.3</c:v>
                </c:pt>
                <c:pt idx="2">
                  <c:v>14629</c:v>
                </c:pt>
                <c:pt idx="3">
                  <c:v>13939.7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491448448"/>
        <c:axId val="491444136"/>
        <c:axId val="0"/>
      </c:bar3DChart>
      <c:catAx>
        <c:axId val="49144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444136"/>
        <c:crosses val="autoZero"/>
        <c:auto val="1"/>
        <c:lblAlgn val="ctr"/>
        <c:lblOffset val="100"/>
        <c:noMultiLvlLbl val="0"/>
      </c:catAx>
      <c:valAx>
        <c:axId val="491444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44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202</a:t>
            </a:r>
            <a:r>
              <a:rPr lang="ru-RU" dirty="0" smtClean="0"/>
              <a:t>5</a:t>
            </a:r>
            <a:endParaRPr lang="en-US" dirty="0"/>
          </a:p>
        </c:rich>
      </c:tx>
      <c:layout>
        <c:manualLayout>
          <c:xMode val="edge"/>
          <c:yMode val="edge"/>
          <c:x val="4.6373086990648453E-2"/>
          <c:y val="0.8374793026948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632682649110939"/>
          <c:w val="1"/>
          <c:h val="0.74181591675466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1066341335208606"/>
                  <c:y val="-5.19297906439378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2857228203075515E-2"/>
                  <c:y val="3.54672163080102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83712696004045"/>
                      <c:h val="0.1092888482872166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7289960541129917"/>
                  <c:y val="-0.1123363140440158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7385343746781247E-2"/>
                  <c:y val="-5.19297906439378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0466864848930413"/>
                  <c:y val="1.73609299535656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336.1</c:v>
                </c:pt>
                <c:pt idx="1">
                  <c:v>405.7</c:v>
                </c:pt>
                <c:pt idx="2">
                  <c:v>3541.6</c:v>
                </c:pt>
                <c:pt idx="3">
                  <c:v>9401.2999999999993</c:v>
                </c:pt>
                <c:pt idx="4">
                  <c:v>155</c:v>
                </c:pt>
                <c:pt idx="5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76,4%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23,6 </a:t>
                    </a:r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76.400000000000006</c:v>
                </c:pt>
                <c:pt idx="1">
                  <c:v>23.6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97,4%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2,6%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92.7</c:v>
                </c:pt>
                <c:pt idx="1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97,4%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2,6%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92.3</c:v>
                </c:pt>
                <c:pt idx="1">
                  <c:v>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3921292831326172"/>
          <c:y val="2.6314760508308908E-2"/>
          <c:w val="0.6232184291967432"/>
          <c:h val="0.9120943085846773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4031.8</c:v>
                </c:pt>
                <c:pt idx="1">
                  <c:v>3713.5</c:v>
                </c:pt>
                <c:pt idx="2">
                  <c:v>3924.2</c:v>
                </c:pt>
                <c:pt idx="3">
                  <c:v>4194.2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#,##0.00</c:formatCode>
                <c:ptCount val="4"/>
                <c:pt idx="0" formatCode="General">
                  <c:v>4675.2</c:v>
                </c:pt>
                <c:pt idx="1">
                  <c:v>2832</c:v>
                </c:pt>
                <c:pt idx="2">
                  <c:v>2680.5</c:v>
                </c:pt>
                <c:pt idx="3">
                  <c:v>2821.6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gradFill flip="none" rotWithShape="1"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31</c:v>
                </c:pt>
                <c:pt idx="1">
                  <c:v>35.200000000000003</c:v>
                </c:pt>
                <c:pt idx="2">
                  <c:v>36.700000000000003</c:v>
                </c:pt>
                <c:pt idx="3">
                  <c:v>38.5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gradFill flip="none" rotWithShape="1"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Лист1!$E$2:$E$5</c:f>
              <c:numCache>
                <c:formatCode>#,##0.00</c:formatCode>
                <c:ptCount val="4"/>
                <c:pt idx="0" formatCode="General">
                  <c:v>1101.8</c:v>
                </c:pt>
                <c:pt idx="1">
                  <c:v>1104.2</c:v>
                </c:pt>
                <c:pt idx="2">
                  <c:v>1148.4000000000001</c:v>
                </c:pt>
                <c:pt idx="3">
                  <c:v>1194.5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gradFill flip="none" rotWithShape="1"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-409.5</c:v>
                </c:pt>
                <c:pt idx="1">
                  <c:v>1768.2</c:v>
                </c:pt>
                <c:pt idx="2">
                  <c:v>2983</c:v>
                </c:pt>
                <c:pt idx="3">
                  <c:v>3102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gradFill flip="none" rotWithShape="1"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Лист1!$G$2:$G$5</c:f>
              <c:numCache>
                <c:formatCode>#,##0.00</c:formatCode>
                <c:ptCount val="4"/>
                <c:pt idx="0">
                  <c:v>146.9</c:v>
                </c:pt>
                <c:pt idx="1">
                  <c:v>157.1</c:v>
                </c:pt>
                <c:pt idx="2">
                  <c:v>163.4</c:v>
                </c:pt>
                <c:pt idx="3">
                  <c:v>113.9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gradFill flip="none" rotWithShape="1">
              <a:gsLst>
                <a:gs pos="100000">
                  <a:schemeClr val="accent1">
                    <a:lumMod val="60000"/>
                    <a:alpha val="0"/>
                  </a:schemeClr>
                </a:gs>
                <a:gs pos="50000">
                  <a:schemeClr val="accent1">
                    <a:lumMod val="60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Лист1!$H$2:$H$5</c:f>
              <c:numCache>
                <c:formatCode>#,##0.00</c:formatCode>
                <c:ptCount val="4"/>
                <c:pt idx="0">
                  <c:v>1589.9</c:v>
                </c:pt>
                <c:pt idx="1">
                  <c:v>1063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gradFill flip="none" rotWithShape="1">
              <a:gsLst>
                <a:gs pos="100000">
                  <a:schemeClr val="accent2">
                    <a:lumMod val="60000"/>
                    <a:alpha val="0"/>
                  </a:schemeClr>
                </a:gs>
                <a:gs pos="50000">
                  <a:schemeClr val="accent2">
                    <a:lumMod val="60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Лист1!$I$2:$I$5</c:f>
              <c:numCache>
                <c:formatCode>#,##0.00</c:formatCode>
                <c:ptCount val="4"/>
                <c:pt idx="0">
                  <c:v>3</c:v>
                </c:pt>
                <c:pt idx="1">
                  <c:v>100</c:v>
                </c:pt>
                <c:pt idx="2">
                  <c:v>0</c:v>
                </c:pt>
                <c:pt idx="3" formatCode="General">
                  <c:v>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gradFill flip="none" rotWithShape="1">
              <a:gsLst>
                <a:gs pos="100000">
                  <a:schemeClr val="accent3">
                    <a:lumMod val="60000"/>
                    <a:alpha val="0"/>
                  </a:schemeClr>
                </a:gs>
                <a:gs pos="50000">
                  <a:schemeClr val="accent3">
                    <a:lumMod val="60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Лист1!$J$2:$J$5</c:f>
              <c:numCache>
                <c:formatCode>#,##0.00</c:formatCode>
                <c:ptCount val="4"/>
                <c:pt idx="0">
                  <c:v>60</c:v>
                </c:pt>
                <c:pt idx="1">
                  <c:v>0</c:v>
                </c:pt>
                <c:pt idx="2" formatCode="General">
                  <c:v>0</c:v>
                </c:pt>
                <c:pt idx="3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92014744"/>
        <c:axId val="492005336"/>
        <c:axId val="0"/>
      </c:bar3DChart>
      <c:catAx>
        <c:axId val="492014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005336"/>
        <c:crosses val="autoZero"/>
        <c:auto val="1"/>
        <c:lblAlgn val="ctr"/>
        <c:lblOffset val="100"/>
        <c:noMultiLvlLbl val="0"/>
      </c:catAx>
      <c:valAx>
        <c:axId val="4920053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92014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493797073480504E-2"/>
          <c:y val="6.132621447202459E-2"/>
          <c:w val="0.32162775018401563"/>
          <c:h val="0.735459684957731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969360960078875E-4"/>
          <c:y val="1.938257071780337E-3"/>
          <c:w val="0.86047381061714368"/>
          <c:h val="0.5538704149079982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  <c:pt idx="7">
                  <c:v>Прочине неналоговые доходы</c:v>
                </c:pt>
              </c:strCache>
            </c:str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3713.5</c:v>
                </c:pt>
                <c:pt idx="1">
                  <c:v>2832</c:v>
                </c:pt>
                <c:pt idx="2">
                  <c:v>35.200000000000003</c:v>
                </c:pt>
                <c:pt idx="3">
                  <c:v>1104.2</c:v>
                </c:pt>
                <c:pt idx="4">
                  <c:v>1768.2</c:v>
                </c:pt>
                <c:pt idx="5">
                  <c:v>157.1</c:v>
                </c:pt>
                <c:pt idx="6">
                  <c:v>1063</c:v>
                </c:pt>
                <c:pt idx="7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  <c:pt idx="7">
                  <c:v>Прочине неналоговые доходы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  <c:pt idx="7">
                  <c:v>Прочине неналоговые доходы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  <c:pt idx="7">
                  <c:v>Прочине неналоговые доходы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56917885264341E-2"/>
          <c:y val="0.52120350916018521"/>
          <c:w val="0.96784308211473569"/>
          <c:h val="0.478796490839814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16022035707071E-3"/>
          <c:y val="0.29704833074209674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3924.2</c:v>
                </c:pt>
                <c:pt idx="1">
                  <c:v>2680.5</c:v>
                </c:pt>
                <c:pt idx="2">
                  <c:v>36.700000000000003</c:v>
                </c:pt>
                <c:pt idx="3">
                  <c:v>1148.4000000000001</c:v>
                </c:pt>
                <c:pt idx="4">
                  <c:v>1148.4000000000001</c:v>
                </c:pt>
                <c:pt idx="5">
                  <c:v>153.4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783407508844011E-2"/>
          <c:y val="4.0546872505728736E-3"/>
          <c:w val="0.93421659249115585"/>
          <c:h val="0.73292673925210683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4194.2</c:v>
                </c:pt>
                <c:pt idx="1">
                  <c:v>2821.6</c:v>
                </c:pt>
                <c:pt idx="2">
                  <c:v>38.5</c:v>
                </c:pt>
                <c:pt idx="3">
                  <c:v>1194.5</c:v>
                </c:pt>
                <c:pt idx="4">
                  <c:v>3102</c:v>
                </c:pt>
                <c:pt idx="5">
                  <c:v>113.9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6271</c:v>
                </c:pt>
                <c:pt idx="1">
                  <c:v>7000.9</c:v>
                </c:pt>
                <c:pt idx="2">
                  <c:v>3145.5</c:v>
                </c:pt>
                <c:pt idx="3">
                  <c:v>1912.3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491.4</c:v>
                </c:pt>
                <c:pt idx="1">
                  <c:v>384.5</c:v>
                </c:pt>
                <c:pt idx="2">
                  <c:v>392.3</c:v>
                </c:pt>
                <c:pt idx="3">
                  <c:v>405.7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48281.4</c:v>
                </c:pt>
                <c:pt idx="1">
                  <c:v>43972.9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2879.8</c:v>
                </c:pt>
                <c:pt idx="1">
                  <c:v>5995.5</c:v>
                </c:pt>
                <c:pt idx="2">
                  <c:v>155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0</c:v>
                </c:pt>
                <c:pt idx="1">
                  <c:v>225</c:v>
                </c:pt>
                <c:pt idx="2">
                  <c:v>155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92005728"/>
        <c:axId val="492006120"/>
      </c:barChart>
      <c:catAx>
        <c:axId val="49200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006120"/>
        <c:crosses val="autoZero"/>
        <c:auto val="1"/>
        <c:lblAlgn val="ctr"/>
        <c:lblOffset val="100"/>
        <c:noMultiLvlLbl val="0"/>
      </c:catAx>
      <c:valAx>
        <c:axId val="492006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92005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937499999999985E-2"/>
                  <c:y val="-6.5861018729940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749999999999999E-2"/>
                  <c:y val="-9.2205426221916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1244.9000000000001</c:v>
                </c:pt>
                <c:pt idx="1">
                  <c:v>355.1</c:v>
                </c:pt>
                <c:pt idx="2">
                  <c:v>341.2</c:v>
                </c:pt>
                <c:pt idx="3">
                  <c:v>336.1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2.9969441814734155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282410868194607E-3"/>
                  <c:y val="-4.939576404745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326.39999999999998</c:v>
                </c:pt>
                <c:pt idx="1">
                  <c:v>384.5</c:v>
                </c:pt>
                <c:pt idx="2">
                  <c:v>392.3</c:v>
                </c:pt>
                <c:pt idx="3">
                  <c:v>405.7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687499999999999E-2"/>
                  <c:y val="-6.5861018729940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314444743735804E-3"/>
                  <c:y val="-5.0685672663826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953703963415354E-2"/>
                  <c:y val="-5.92749168569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5629631707322121E-3"/>
                  <c:y val="-8.561932434892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24105.3</c:v>
                </c:pt>
                <c:pt idx="1">
                  <c:v>28568.1</c:v>
                </c:pt>
                <c:pt idx="2">
                  <c:v>3480.5</c:v>
                </c:pt>
                <c:pt idx="3">
                  <c:v>3541.6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4.1046547036960833E-2"/>
                  <c:y val="-5.2491671128770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276911870789337E-2"/>
                  <c:y val="-5.1201832002158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516667134147478E-2"/>
                  <c:y val="-1.9758305618982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44682.8</c:v>
                </c:pt>
                <c:pt idx="1">
                  <c:v>40011.599999999999</c:v>
                </c:pt>
                <c:pt idx="2">
                  <c:v>10160</c:v>
                </c:pt>
                <c:pt idx="3">
                  <c:v>9401.2999999999993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2.1516667134147391E-2"/>
                  <c:y val="-3.951661123796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719953517975075E-2"/>
                  <c:y val="-4.9395764047455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165</c:v>
                </c:pt>
                <c:pt idx="1">
                  <c:v>0</c:v>
                </c:pt>
                <c:pt idx="2">
                  <c:v>155</c:v>
                </c:pt>
                <c:pt idx="3">
                  <c:v>155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000000000000001E-2"/>
                  <c:y val="-2.963745842847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625E-2"/>
                  <c:y val="-2.634440749197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414811034530017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3125000000000117E-2"/>
                  <c:y val="-2.634440749197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Лист1!$G$2:$G$5</c:f>
              <c:numCache>
                <c:formatCode>#,##0.00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92012392"/>
        <c:axId val="492007688"/>
        <c:axId val="0"/>
      </c:bar3DChart>
      <c:catAx>
        <c:axId val="492012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007688"/>
        <c:crosses val="autoZero"/>
        <c:auto val="1"/>
        <c:lblAlgn val="ctr"/>
        <c:lblOffset val="100"/>
        <c:noMultiLvlLbl val="0"/>
      </c:catAx>
      <c:valAx>
        <c:axId val="4920076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92012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360851377952751E-2"/>
          <c:y val="0.78301491000117718"/>
          <c:w val="0.81465329724409452"/>
          <c:h val="0.19722678437984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84745566136554629"/>
          <c:y val="0.6017068353385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994564365649845"/>
          <c:w val="1"/>
          <c:h val="0.74181591675466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6.5557374372209612E-2"/>
                  <c:y val="-5.19298502638074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2857228203075515E-2"/>
                  <c:y val="3.54672163080102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83712696004045"/>
                      <c:h val="0.1092888482872166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6568267358082517"/>
                  <c:y val="-5.136063633681612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2279322444330194E-2"/>
                  <c:y val="-5.19298502638074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3353645665308525"/>
                  <c:y val="3.76860613823632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355.1</c:v>
                </c:pt>
                <c:pt idx="1">
                  <c:v>384.5</c:v>
                </c:pt>
                <c:pt idx="2">
                  <c:v>28568.1</c:v>
                </c:pt>
                <c:pt idx="3">
                  <c:v>40011.599999999999</c:v>
                </c:pt>
                <c:pt idx="4">
                  <c:v>0</c:v>
                </c:pt>
                <c:pt idx="5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202</a:t>
            </a:r>
            <a:r>
              <a:rPr lang="ru-RU" dirty="0" smtClean="0"/>
              <a:t>4</a:t>
            </a:r>
            <a:endParaRPr lang="en-US" dirty="0"/>
          </a:p>
        </c:rich>
      </c:tx>
      <c:layout>
        <c:manualLayout>
          <c:xMode val="edge"/>
          <c:yMode val="edge"/>
          <c:x val="0.84745566136554629"/>
          <c:y val="0.6017068353385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465351542741529E-3"/>
          <c:y val="0.13632682649110939"/>
          <c:w val="0.99595346484572589"/>
          <c:h val="0.53554333832749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4244154230341843"/>
                  <c:y val="-5.19297413770995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79905926023282E-2"/>
                  <c:y val="3.54664784792020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720789074355064E-2"/>
                      <c:h val="0.10928870072145505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6568267358082517"/>
                  <c:y val="-0.167162853041259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0893081460416841"/>
                  <c:y val="-6.27861928732667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8411814608151222"/>
                  <c:y val="-2.12085481590480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341.2</c:v>
                </c:pt>
                <c:pt idx="1">
                  <c:v>392.3</c:v>
                </c:pt>
                <c:pt idx="2">
                  <c:v>3480.5</c:v>
                </c:pt>
                <c:pt idx="3">
                  <c:v>10160</c:v>
                </c:pt>
                <c:pt idx="4">
                  <c:v>155</c:v>
                </c:pt>
                <c:pt idx="5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CCE19-1CCF-4ACB-AF76-5BD607ADA87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7EE32D-D595-413B-9D02-B5BF9C8402DC}" type="pres">
      <dgm:prSet presAssocID="{989CCE19-1CCF-4ACB-AF76-5BD607ADA87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FAE24C86-F636-43BD-A315-7CFA96A15BA2}" type="presOf" srcId="{989CCE19-1CCF-4ACB-AF76-5BD607ADA87F}" destId="{807EE32D-D595-413B-9D02-B5BF9C8402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CD335-F788-4129-B20E-AE994C649C8B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0BB2F97-B940-4D14-B7C4-771B5A36795E}">
      <dgm:prSet custT="1"/>
      <dgm:spPr/>
      <dgm:t>
        <a:bodyPr/>
        <a:lstStyle/>
        <a:p>
          <a:pPr rtl="0"/>
          <a:r>
            <a:rPr lang="ru-RU" sz="1600" b="1" i="1" dirty="0" smtClean="0"/>
            <a:t>Дотации</a:t>
          </a:r>
          <a:r>
            <a:rPr lang="ru-RU" sz="1600" i="1" dirty="0" smtClean="0"/>
            <a:t> – </a:t>
          </a:r>
          <a:r>
            <a:rPr lang="ru-RU" sz="16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dirty="0"/>
        </a:p>
      </dgm:t>
    </dgm:pt>
    <dgm:pt modelId="{239E7834-7108-418D-B9EA-3D1FE48B721C}" type="parTrans" cxnId="{09C989FF-843E-4C2F-AEE5-BB41E33F2FA0}">
      <dgm:prSet/>
      <dgm:spPr/>
      <dgm:t>
        <a:bodyPr/>
        <a:lstStyle/>
        <a:p>
          <a:endParaRPr lang="ru-RU"/>
        </a:p>
      </dgm:t>
    </dgm:pt>
    <dgm:pt modelId="{F2CDD722-1FB7-4BB2-A40A-17F9B6751B41}" type="sibTrans" cxnId="{09C989FF-843E-4C2F-AEE5-BB41E33F2FA0}">
      <dgm:prSet/>
      <dgm:spPr/>
      <dgm:t>
        <a:bodyPr/>
        <a:lstStyle/>
        <a:p>
          <a:endParaRPr lang="ru-RU"/>
        </a:p>
      </dgm:t>
    </dgm:pt>
    <dgm:pt modelId="{8350FFAA-E705-4C2E-BC16-E31759B4D886}">
      <dgm:prSet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7A4F99-A260-4A17-9EA5-DA012FC4132A}" type="parTrans" cxnId="{0DE0054D-A22A-4581-A9F8-72DBDF8330AD}">
      <dgm:prSet/>
      <dgm:spPr/>
      <dgm:t>
        <a:bodyPr/>
        <a:lstStyle/>
        <a:p>
          <a:endParaRPr lang="ru-RU"/>
        </a:p>
      </dgm:t>
    </dgm:pt>
    <dgm:pt modelId="{342FB718-CFD6-43BE-AF89-B212A58F5E85}" type="sibTrans" cxnId="{0DE0054D-A22A-4581-A9F8-72DBDF8330AD}">
      <dgm:prSet/>
      <dgm:spPr/>
      <dgm:t>
        <a:bodyPr/>
        <a:lstStyle/>
        <a:p>
          <a:endParaRPr lang="ru-RU"/>
        </a:p>
      </dgm:t>
    </dgm:pt>
    <dgm:pt modelId="{24E550C6-3195-4E36-91F9-339448BEA22C}">
      <dgm:prSet custT="1"/>
      <dgm:spPr/>
      <dgm:t>
        <a:bodyPr/>
        <a:lstStyle/>
        <a:p>
          <a:r>
            <a:rPr lang="ru-RU" sz="1600" b="1" i="1" dirty="0" smtClean="0"/>
            <a:t>Субвенции</a:t>
          </a:r>
          <a:r>
            <a:rPr lang="ru-RU" sz="1600" i="1" dirty="0" smtClean="0"/>
            <a:t> – </a:t>
          </a:r>
          <a:r>
            <a:rPr lang="ru-RU" sz="16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dirty="0"/>
        </a:p>
      </dgm:t>
    </dgm:pt>
    <dgm:pt modelId="{BF25ABD9-86B9-490C-8467-C76B69066B3C}" type="parTrans" cxnId="{C68D1465-8C0E-4676-ACDF-FB0E1DDC77EF}">
      <dgm:prSet/>
      <dgm:spPr/>
      <dgm:t>
        <a:bodyPr/>
        <a:lstStyle/>
        <a:p>
          <a:endParaRPr lang="ru-RU"/>
        </a:p>
      </dgm:t>
    </dgm:pt>
    <dgm:pt modelId="{B77DA784-49C2-4E3A-86DF-D14DB2DFE157}" type="sibTrans" cxnId="{C68D1465-8C0E-4676-ACDF-FB0E1DDC77EF}">
      <dgm:prSet/>
      <dgm:spPr/>
      <dgm:t>
        <a:bodyPr/>
        <a:lstStyle/>
        <a:p>
          <a:endParaRPr lang="ru-RU"/>
        </a:p>
      </dgm:t>
    </dgm:pt>
    <dgm:pt modelId="{47FABE33-F99E-4B1A-86D4-86FE12736770}" type="pres">
      <dgm:prSet presAssocID="{434CD335-F788-4129-B20E-AE994C649C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EC515-95FD-4177-96D3-C4DADCAE9C1F}" type="pres">
      <dgm:prSet presAssocID="{434CD335-F788-4129-B20E-AE994C649C8B}" presName="fgShape" presStyleLbl="fgShp" presStyleIdx="0" presStyleCnt="1"/>
      <dgm:spPr/>
    </dgm:pt>
    <dgm:pt modelId="{1CC6616D-E065-46F6-BDF9-1AAB09CFF254}" type="pres">
      <dgm:prSet presAssocID="{434CD335-F788-4129-B20E-AE994C649C8B}" presName="linComp" presStyleCnt="0"/>
      <dgm:spPr/>
    </dgm:pt>
    <dgm:pt modelId="{F372AECF-04DB-4516-A0D5-B826BFB5431F}" type="pres">
      <dgm:prSet presAssocID="{00BB2F97-B940-4D14-B7C4-771B5A36795E}" presName="compNode" presStyleCnt="0"/>
      <dgm:spPr/>
    </dgm:pt>
    <dgm:pt modelId="{A7DB0650-4956-49FE-97BB-C6087740CC25}" type="pres">
      <dgm:prSet presAssocID="{00BB2F97-B940-4D14-B7C4-771B5A36795E}" presName="bkgdShape" presStyleLbl="node1" presStyleIdx="0" presStyleCnt="3"/>
      <dgm:spPr/>
      <dgm:t>
        <a:bodyPr/>
        <a:lstStyle/>
        <a:p>
          <a:endParaRPr lang="ru-RU"/>
        </a:p>
      </dgm:t>
    </dgm:pt>
    <dgm:pt modelId="{4F936B95-26F5-4A00-96DA-03370193DD94}" type="pres">
      <dgm:prSet presAssocID="{00BB2F97-B940-4D14-B7C4-771B5A3679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9DAC4-15F6-412A-9CD4-A046A29EA68C}" type="pres">
      <dgm:prSet presAssocID="{00BB2F97-B940-4D14-B7C4-771B5A36795E}" presName="invisiNode" presStyleLbl="node1" presStyleIdx="0" presStyleCnt="3"/>
      <dgm:spPr/>
    </dgm:pt>
    <dgm:pt modelId="{AB22C6CD-E564-4AB0-AB69-47199C222FAF}" type="pres">
      <dgm:prSet presAssocID="{00BB2F97-B940-4D14-B7C4-771B5A36795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E8148F-6890-4074-9DE1-96FBEA85638B}" type="pres">
      <dgm:prSet presAssocID="{F2CDD722-1FB7-4BB2-A40A-17F9B6751B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94F36D-D91C-44DF-B82C-3B8FB70FCC1A}" type="pres">
      <dgm:prSet presAssocID="{8350FFAA-E705-4C2E-BC16-E31759B4D886}" presName="compNode" presStyleCnt="0"/>
      <dgm:spPr/>
    </dgm:pt>
    <dgm:pt modelId="{C2EEA2E2-7441-4C38-A3D4-B119025C605B}" type="pres">
      <dgm:prSet presAssocID="{8350FFAA-E705-4C2E-BC16-E31759B4D886}" presName="bkgdShape" presStyleLbl="node1" presStyleIdx="1" presStyleCnt="3"/>
      <dgm:spPr/>
      <dgm:t>
        <a:bodyPr/>
        <a:lstStyle/>
        <a:p>
          <a:endParaRPr lang="ru-RU"/>
        </a:p>
      </dgm:t>
    </dgm:pt>
    <dgm:pt modelId="{49ECF42C-C46B-4B27-9AC3-53C55E79F9AC}" type="pres">
      <dgm:prSet presAssocID="{8350FFAA-E705-4C2E-BC16-E31759B4D88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3490C-2F22-42FD-BAD0-CB8972C4853A}" type="pres">
      <dgm:prSet presAssocID="{8350FFAA-E705-4C2E-BC16-E31759B4D886}" presName="invisiNode" presStyleLbl="node1" presStyleIdx="1" presStyleCnt="3"/>
      <dgm:spPr/>
    </dgm:pt>
    <dgm:pt modelId="{B0B38BF8-D970-45C0-93FC-CB41A095FECF}" type="pres">
      <dgm:prSet presAssocID="{8350FFAA-E705-4C2E-BC16-E31759B4D88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E5A132-496E-4267-B9AF-4D274C52CC2E}" type="pres">
      <dgm:prSet presAssocID="{342FB718-CFD6-43BE-AF89-B212A58F5E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66C737-1160-4097-A32D-F3C813C4068C}" type="pres">
      <dgm:prSet presAssocID="{24E550C6-3195-4E36-91F9-339448BEA22C}" presName="compNode" presStyleCnt="0"/>
      <dgm:spPr/>
    </dgm:pt>
    <dgm:pt modelId="{3494B0B0-5CCD-479F-9A56-D59B10DD31EC}" type="pres">
      <dgm:prSet presAssocID="{24E550C6-3195-4E36-91F9-339448BEA22C}" presName="bkgdShape" presStyleLbl="node1" presStyleIdx="2" presStyleCnt="3"/>
      <dgm:spPr/>
      <dgm:t>
        <a:bodyPr/>
        <a:lstStyle/>
        <a:p>
          <a:endParaRPr lang="ru-RU"/>
        </a:p>
      </dgm:t>
    </dgm:pt>
    <dgm:pt modelId="{5B101587-BED8-46F4-9C53-2BA34E6A2F08}" type="pres">
      <dgm:prSet presAssocID="{24E550C6-3195-4E36-91F9-339448BEA22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C9EAD-54A3-4FD2-B5F7-E82F4455986B}" type="pres">
      <dgm:prSet presAssocID="{24E550C6-3195-4E36-91F9-339448BEA22C}" presName="invisiNode" presStyleLbl="node1" presStyleIdx="2" presStyleCnt="3"/>
      <dgm:spPr/>
    </dgm:pt>
    <dgm:pt modelId="{52012ED7-C83E-48C9-BC44-FCC3E615B804}" type="pres">
      <dgm:prSet presAssocID="{24E550C6-3195-4E36-91F9-339448BEA22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029973-12FB-4BDC-9FEA-C8F7F9BC51AB}" type="presOf" srcId="{434CD335-F788-4129-B20E-AE994C649C8B}" destId="{47FABE33-F99E-4B1A-86D4-86FE12736770}" srcOrd="0" destOrd="0" presId="urn:microsoft.com/office/officeart/2005/8/layout/hList7"/>
    <dgm:cxn modelId="{566B9DDA-3FB6-4FDF-93D7-F8CC4E8BD80F}" type="presOf" srcId="{00BB2F97-B940-4D14-B7C4-771B5A36795E}" destId="{4F936B95-26F5-4A00-96DA-03370193DD94}" srcOrd="1" destOrd="0" presId="urn:microsoft.com/office/officeart/2005/8/layout/hList7"/>
    <dgm:cxn modelId="{0DE0054D-A22A-4581-A9F8-72DBDF8330AD}" srcId="{434CD335-F788-4129-B20E-AE994C649C8B}" destId="{8350FFAA-E705-4C2E-BC16-E31759B4D886}" srcOrd="1" destOrd="0" parTransId="{5C7A4F99-A260-4A17-9EA5-DA012FC4132A}" sibTransId="{342FB718-CFD6-43BE-AF89-B212A58F5E85}"/>
    <dgm:cxn modelId="{E8132628-44F6-4AB4-945C-15095731A04D}" type="presOf" srcId="{8350FFAA-E705-4C2E-BC16-E31759B4D886}" destId="{C2EEA2E2-7441-4C38-A3D4-B119025C605B}" srcOrd="0" destOrd="0" presId="urn:microsoft.com/office/officeart/2005/8/layout/hList7"/>
    <dgm:cxn modelId="{65A3F32C-720C-4613-9FF6-14AA77754249}" type="presOf" srcId="{24E550C6-3195-4E36-91F9-339448BEA22C}" destId="{5B101587-BED8-46F4-9C53-2BA34E6A2F08}" srcOrd="1" destOrd="0" presId="urn:microsoft.com/office/officeart/2005/8/layout/hList7"/>
    <dgm:cxn modelId="{C68D1465-8C0E-4676-ACDF-FB0E1DDC77EF}" srcId="{434CD335-F788-4129-B20E-AE994C649C8B}" destId="{24E550C6-3195-4E36-91F9-339448BEA22C}" srcOrd="2" destOrd="0" parTransId="{BF25ABD9-86B9-490C-8467-C76B69066B3C}" sibTransId="{B77DA784-49C2-4E3A-86DF-D14DB2DFE157}"/>
    <dgm:cxn modelId="{B6EA7CBE-3846-453C-979D-7B9749C6708E}" type="presOf" srcId="{00BB2F97-B940-4D14-B7C4-771B5A36795E}" destId="{A7DB0650-4956-49FE-97BB-C6087740CC25}" srcOrd="0" destOrd="0" presId="urn:microsoft.com/office/officeart/2005/8/layout/hList7"/>
    <dgm:cxn modelId="{4872EC69-75E9-44FC-A238-83E350EC7AB3}" type="presOf" srcId="{24E550C6-3195-4E36-91F9-339448BEA22C}" destId="{3494B0B0-5CCD-479F-9A56-D59B10DD31EC}" srcOrd="0" destOrd="0" presId="urn:microsoft.com/office/officeart/2005/8/layout/hList7"/>
    <dgm:cxn modelId="{A4C8B76C-EA98-4797-9BEE-553DBA6A0455}" type="presOf" srcId="{8350FFAA-E705-4C2E-BC16-E31759B4D886}" destId="{49ECF42C-C46B-4B27-9AC3-53C55E79F9AC}" srcOrd="1" destOrd="0" presId="urn:microsoft.com/office/officeart/2005/8/layout/hList7"/>
    <dgm:cxn modelId="{D31EE5AA-547F-48F2-8F33-9454578A04E4}" type="presOf" srcId="{F2CDD722-1FB7-4BB2-A40A-17F9B6751B41}" destId="{BEE8148F-6890-4074-9DE1-96FBEA85638B}" srcOrd="0" destOrd="0" presId="urn:microsoft.com/office/officeart/2005/8/layout/hList7"/>
    <dgm:cxn modelId="{09C989FF-843E-4C2F-AEE5-BB41E33F2FA0}" srcId="{434CD335-F788-4129-B20E-AE994C649C8B}" destId="{00BB2F97-B940-4D14-B7C4-771B5A36795E}" srcOrd="0" destOrd="0" parTransId="{239E7834-7108-418D-B9EA-3D1FE48B721C}" sibTransId="{F2CDD722-1FB7-4BB2-A40A-17F9B6751B41}"/>
    <dgm:cxn modelId="{5996CA74-0575-4BC3-AB1E-E7402800B328}" type="presOf" srcId="{342FB718-CFD6-43BE-AF89-B212A58F5E85}" destId="{D5E5A132-496E-4267-B9AF-4D274C52CC2E}" srcOrd="0" destOrd="0" presId="urn:microsoft.com/office/officeart/2005/8/layout/hList7"/>
    <dgm:cxn modelId="{7FDC7ABD-FCE6-469E-9451-0EE42F75ADF6}" type="presParOf" srcId="{47FABE33-F99E-4B1A-86D4-86FE12736770}" destId="{2ECEC515-95FD-4177-96D3-C4DADCAE9C1F}" srcOrd="0" destOrd="0" presId="urn:microsoft.com/office/officeart/2005/8/layout/hList7"/>
    <dgm:cxn modelId="{5634ED4F-0D7E-4CC4-A29D-1DD7E4CC3DE4}" type="presParOf" srcId="{47FABE33-F99E-4B1A-86D4-86FE12736770}" destId="{1CC6616D-E065-46F6-BDF9-1AAB09CFF254}" srcOrd="1" destOrd="0" presId="urn:microsoft.com/office/officeart/2005/8/layout/hList7"/>
    <dgm:cxn modelId="{B817878F-B576-4393-9B00-89670C394708}" type="presParOf" srcId="{1CC6616D-E065-46F6-BDF9-1AAB09CFF254}" destId="{F372AECF-04DB-4516-A0D5-B826BFB5431F}" srcOrd="0" destOrd="0" presId="urn:microsoft.com/office/officeart/2005/8/layout/hList7"/>
    <dgm:cxn modelId="{247179FA-3F06-4C97-9A57-0F8AF1C34F68}" type="presParOf" srcId="{F372AECF-04DB-4516-A0D5-B826BFB5431F}" destId="{A7DB0650-4956-49FE-97BB-C6087740CC25}" srcOrd="0" destOrd="0" presId="urn:microsoft.com/office/officeart/2005/8/layout/hList7"/>
    <dgm:cxn modelId="{0EFDDBD6-ABB9-4395-9EC0-8E02A8B6A12B}" type="presParOf" srcId="{F372AECF-04DB-4516-A0D5-B826BFB5431F}" destId="{4F936B95-26F5-4A00-96DA-03370193DD94}" srcOrd="1" destOrd="0" presId="urn:microsoft.com/office/officeart/2005/8/layout/hList7"/>
    <dgm:cxn modelId="{7031E780-E34C-4223-B251-0D7480DD305A}" type="presParOf" srcId="{F372AECF-04DB-4516-A0D5-B826BFB5431F}" destId="{28E9DAC4-15F6-412A-9CD4-A046A29EA68C}" srcOrd="2" destOrd="0" presId="urn:microsoft.com/office/officeart/2005/8/layout/hList7"/>
    <dgm:cxn modelId="{A72EE67A-8118-42C0-AF1E-964D98E2B656}" type="presParOf" srcId="{F372AECF-04DB-4516-A0D5-B826BFB5431F}" destId="{AB22C6CD-E564-4AB0-AB69-47199C222FAF}" srcOrd="3" destOrd="0" presId="urn:microsoft.com/office/officeart/2005/8/layout/hList7"/>
    <dgm:cxn modelId="{8969CB25-5DFF-4617-B0D6-DA698DC58C4B}" type="presParOf" srcId="{1CC6616D-E065-46F6-BDF9-1AAB09CFF254}" destId="{BEE8148F-6890-4074-9DE1-96FBEA85638B}" srcOrd="1" destOrd="0" presId="urn:microsoft.com/office/officeart/2005/8/layout/hList7"/>
    <dgm:cxn modelId="{A5EE1FAF-D6AB-49B5-8FF1-7BFE56369B5F}" type="presParOf" srcId="{1CC6616D-E065-46F6-BDF9-1AAB09CFF254}" destId="{A694F36D-D91C-44DF-B82C-3B8FB70FCC1A}" srcOrd="2" destOrd="0" presId="urn:microsoft.com/office/officeart/2005/8/layout/hList7"/>
    <dgm:cxn modelId="{C4CFA233-FDC0-48CF-B06F-C28A3E48F6A3}" type="presParOf" srcId="{A694F36D-D91C-44DF-B82C-3B8FB70FCC1A}" destId="{C2EEA2E2-7441-4C38-A3D4-B119025C605B}" srcOrd="0" destOrd="0" presId="urn:microsoft.com/office/officeart/2005/8/layout/hList7"/>
    <dgm:cxn modelId="{8BB6B443-5CF7-4F5E-B342-9B7FB9AFC1B5}" type="presParOf" srcId="{A694F36D-D91C-44DF-B82C-3B8FB70FCC1A}" destId="{49ECF42C-C46B-4B27-9AC3-53C55E79F9AC}" srcOrd="1" destOrd="0" presId="urn:microsoft.com/office/officeart/2005/8/layout/hList7"/>
    <dgm:cxn modelId="{1E728978-39AF-49BC-A508-E564A2D9C179}" type="presParOf" srcId="{A694F36D-D91C-44DF-B82C-3B8FB70FCC1A}" destId="{1573490C-2F22-42FD-BAD0-CB8972C4853A}" srcOrd="2" destOrd="0" presId="urn:microsoft.com/office/officeart/2005/8/layout/hList7"/>
    <dgm:cxn modelId="{FA78989B-828F-4954-82F4-B693BCB211F4}" type="presParOf" srcId="{A694F36D-D91C-44DF-B82C-3B8FB70FCC1A}" destId="{B0B38BF8-D970-45C0-93FC-CB41A095FECF}" srcOrd="3" destOrd="0" presId="urn:microsoft.com/office/officeart/2005/8/layout/hList7"/>
    <dgm:cxn modelId="{1FFA3E77-6E2B-4A9F-8900-0FC22823CE1C}" type="presParOf" srcId="{1CC6616D-E065-46F6-BDF9-1AAB09CFF254}" destId="{D5E5A132-496E-4267-B9AF-4D274C52CC2E}" srcOrd="3" destOrd="0" presId="urn:microsoft.com/office/officeart/2005/8/layout/hList7"/>
    <dgm:cxn modelId="{40B2FDDB-E0D3-44C0-BEDF-644765DCAA31}" type="presParOf" srcId="{1CC6616D-E065-46F6-BDF9-1AAB09CFF254}" destId="{6F66C737-1160-4097-A32D-F3C813C4068C}" srcOrd="4" destOrd="0" presId="urn:microsoft.com/office/officeart/2005/8/layout/hList7"/>
    <dgm:cxn modelId="{BF2CEC06-9EC4-430E-BEAD-0FD908AD2CD8}" type="presParOf" srcId="{6F66C737-1160-4097-A32D-F3C813C4068C}" destId="{3494B0B0-5CCD-479F-9A56-D59B10DD31EC}" srcOrd="0" destOrd="0" presId="urn:microsoft.com/office/officeart/2005/8/layout/hList7"/>
    <dgm:cxn modelId="{C1523290-FFBC-4F2C-90BD-2411F2A518EC}" type="presParOf" srcId="{6F66C737-1160-4097-A32D-F3C813C4068C}" destId="{5B101587-BED8-46F4-9C53-2BA34E6A2F08}" srcOrd="1" destOrd="0" presId="urn:microsoft.com/office/officeart/2005/8/layout/hList7"/>
    <dgm:cxn modelId="{50563B7C-8A10-4504-A862-06FCDE0D9FB5}" type="presParOf" srcId="{6F66C737-1160-4097-A32D-F3C813C4068C}" destId="{E02C9EAD-54A3-4FD2-B5F7-E82F4455986B}" srcOrd="2" destOrd="0" presId="urn:microsoft.com/office/officeart/2005/8/layout/hList7"/>
    <dgm:cxn modelId="{7C2D5C2C-346F-457B-A85F-981A2A9325CC}" type="presParOf" srcId="{6F66C737-1160-4097-A32D-F3C813C4068C}" destId="{52012ED7-C83E-48C9-BC44-FCC3E615B80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ADB1-B3A3-42E7-A7F6-07A5662DDC12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3EC865A-1BDB-4396-AC30-A28BC838FBD0}">
      <dgm:prSet custT="1"/>
      <dgm:spPr/>
      <dgm:t>
        <a:bodyPr/>
        <a:lstStyle/>
        <a:p>
          <a:pPr rtl="0"/>
          <a:r>
            <a:rPr lang="ru-RU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dirty="0" smtClean="0"/>
        </a:p>
        <a:p>
          <a:pPr rtl="0"/>
          <a:r>
            <a:rPr lang="ru-RU" sz="1400" i="1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r>
            <a:rPr lang="ru-RU" sz="1300" dirty="0" smtClean="0"/>
            <a:t>Налог на прибыль организации;</a:t>
          </a:r>
        </a:p>
        <a:p>
          <a:r>
            <a:rPr lang="ru-RU" sz="1300" dirty="0" smtClean="0"/>
            <a:t>Акцизы;</a:t>
          </a:r>
        </a:p>
        <a:p>
          <a:r>
            <a:rPr lang="ru-RU" sz="1300" dirty="0" smtClean="0"/>
            <a:t>Налог на доходы физических лиц;</a:t>
          </a:r>
        </a:p>
        <a:p>
          <a:r>
            <a:rPr lang="ru-RU" sz="1300" dirty="0" smtClean="0"/>
            <a:t>Государственная пошлина;</a:t>
          </a:r>
        </a:p>
        <a:p>
          <a:r>
            <a:rPr lang="ru-RU" sz="1300" dirty="0" smtClean="0"/>
            <a:t>Налог на добычу полезных ископаемых (НДПИ);</a:t>
          </a:r>
        </a:p>
        <a:p>
          <a:r>
            <a:rPr lang="ru-RU" sz="1300" dirty="0" smtClean="0"/>
            <a:t>другие налоги</a:t>
          </a:r>
          <a:endParaRPr lang="ru-RU" sz="1300" dirty="0"/>
        </a:p>
      </dgm:t>
    </dgm:pt>
    <dgm:pt modelId="{0A67A2C6-E37D-4278-AA85-380E13ADDDBC}" type="parTrans" cxnId="{0BBAC120-ABFC-4C5C-A771-FCC5AEB4F5AA}">
      <dgm:prSet/>
      <dgm:spPr/>
      <dgm:t>
        <a:bodyPr/>
        <a:lstStyle/>
        <a:p>
          <a:endParaRPr lang="ru-RU"/>
        </a:p>
      </dgm:t>
    </dgm:pt>
    <dgm:pt modelId="{9BE6C980-FA88-4DF0-917C-E7C2A373C080}" type="sibTrans" cxnId="{0BBAC120-ABFC-4C5C-A771-FCC5AEB4F5AA}">
      <dgm:prSet/>
      <dgm:spPr/>
      <dgm:t>
        <a:bodyPr/>
        <a:lstStyle/>
        <a:p>
          <a:endParaRPr lang="ru-RU"/>
        </a:p>
      </dgm:t>
    </dgm:pt>
    <dgm:pt modelId="{9DD39960-22FD-45FC-A577-F610EDD7D27C}">
      <dgm:prSet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r>
            <a:rPr lang="ru-RU" sz="14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r>
            <a:rPr lang="ru-RU" sz="1200" dirty="0" smtClean="0"/>
            <a:t>Доходы от использования муниципального имущества</a:t>
          </a:r>
        </a:p>
        <a:p>
          <a:r>
            <a:rPr lang="ru-RU" sz="1200" dirty="0" smtClean="0"/>
            <a:t>Доходы от платных услуг бюджетных учреждений</a:t>
          </a:r>
        </a:p>
        <a:p>
          <a:r>
            <a:rPr lang="ru-RU" sz="1200" dirty="0" smtClean="0"/>
            <a:t>Доходы от продажи муниципального имущества</a:t>
          </a:r>
        </a:p>
        <a:p>
          <a:r>
            <a:rPr lang="ru-RU" sz="1200" dirty="0" smtClean="0"/>
            <a:t>Суммы принудительного изъятия (штрафы и др.)</a:t>
          </a:r>
        </a:p>
        <a:p>
          <a:r>
            <a:rPr lang="ru-RU" sz="1200" dirty="0" smtClean="0"/>
            <a:t>Иные доходы</a:t>
          </a:r>
        </a:p>
        <a:p>
          <a:endParaRPr lang="ru-RU" sz="11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BD8E3-F78D-41BD-A49F-E23508B537BA}" type="parTrans" cxnId="{BBC5A748-D6F4-423C-AD5E-0964E8969C5B}">
      <dgm:prSet/>
      <dgm:spPr/>
      <dgm:t>
        <a:bodyPr/>
        <a:lstStyle/>
        <a:p>
          <a:endParaRPr lang="ru-RU"/>
        </a:p>
      </dgm:t>
    </dgm:pt>
    <dgm:pt modelId="{340B955F-CA07-48D2-ADE7-7BED1176C1A7}" type="sibTrans" cxnId="{BBC5A748-D6F4-423C-AD5E-0964E8969C5B}">
      <dgm:prSet/>
      <dgm:spPr/>
      <dgm:t>
        <a:bodyPr/>
        <a:lstStyle/>
        <a:p>
          <a:endParaRPr lang="ru-RU"/>
        </a:p>
      </dgm:t>
    </dgm:pt>
    <dgm:pt modelId="{F983ED98-A61D-418E-AF05-32480EE487B7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r>
            <a:rPr lang="ru-RU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F76EF8-D61C-4892-9C45-B7190AC3AC3D}" type="parTrans" cxnId="{21FBFDA4-06F6-4B34-8B56-1F851173BEF9}">
      <dgm:prSet/>
      <dgm:spPr/>
      <dgm:t>
        <a:bodyPr/>
        <a:lstStyle/>
        <a:p>
          <a:endParaRPr lang="ru-RU"/>
        </a:p>
      </dgm:t>
    </dgm:pt>
    <dgm:pt modelId="{0FE80E89-3E0E-4D5D-B819-8921E17B1F36}" type="sibTrans" cxnId="{21FBFDA4-06F6-4B34-8B56-1F851173BEF9}">
      <dgm:prSet/>
      <dgm:spPr/>
      <dgm:t>
        <a:bodyPr/>
        <a:lstStyle/>
        <a:p>
          <a:endParaRPr lang="ru-RU"/>
        </a:p>
      </dgm:t>
    </dgm:pt>
    <dgm:pt modelId="{1BF0432B-33DA-4EB6-9C94-9BEBEDAC4D08}" type="pres">
      <dgm:prSet presAssocID="{A55EADB1-B3A3-42E7-A7F6-07A5662DDC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852AE-5E46-417A-83EC-F911D9DB377B}" type="pres">
      <dgm:prSet presAssocID="{A55EADB1-B3A3-42E7-A7F6-07A5662DDC12}" presName="fgShape" presStyleLbl="fgShp" presStyleIdx="0" presStyleCnt="1" custLinFactNeighborX="98" custLinFactNeighborY="23569"/>
      <dgm:spPr/>
    </dgm:pt>
    <dgm:pt modelId="{EF428DAA-718D-4D87-A63F-EB7DBF3E6BBF}" type="pres">
      <dgm:prSet presAssocID="{A55EADB1-B3A3-42E7-A7F6-07A5662DDC12}" presName="linComp" presStyleCnt="0"/>
      <dgm:spPr/>
    </dgm:pt>
    <dgm:pt modelId="{2450E880-CFEF-4D50-97EA-0762FF274390}" type="pres">
      <dgm:prSet presAssocID="{83EC865A-1BDB-4396-AC30-A28BC838FBD0}" presName="compNode" presStyleCnt="0"/>
      <dgm:spPr/>
    </dgm:pt>
    <dgm:pt modelId="{AF21EC43-C858-4DA1-BC89-5499510C8109}" type="pres">
      <dgm:prSet presAssocID="{83EC865A-1BDB-4396-AC30-A28BC838FBD0}" presName="bkgdShape" presStyleLbl="node1" presStyleIdx="0" presStyleCnt="3"/>
      <dgm:spPr/>
      <dgm:t>
        <a:bodyPr/>
        <a:lstStyle/>
        <a:p>
          <a:endParaRPr lang="ru-RU"/>
        </a:p>
      </dgm:t>
    </dgm:pt>
    <dgm:pt modelId="{F16F0127-E8FA-4DB4-BB11-D149D78F5707}" type="pres">
      <dgm:prSet presAssocID="{83EC865A-1BDB-4396-AC30-A28BC838FBD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7E212-9493-4293-B6F7-A69292B01DCB}" type="pres">
      <dgm:prSet presAssocID="{83EC865A-1BDB-4396-AC30-A28BC838FBD0}" presName="invisiNode" presStyleLbl="node1" presStyleIdx="0" presStyleCnt="3"/>
      <dgm:spPr/>
    </dgm:pt>
    <dgm:pt modelId="{F3CD08B2-DF9B-4F01-A289-374660C77D1A}" type="pres">
      <dgm:prSet presAssocID="{83EC865A-1BDB-4396-AC30-A28BC838FBD0}" presName="imagNode" presStyleLbl="fgImgPlace1" presStyleIdx="0" presStyleCnt="3" custLinFactNeighborX="-1011" custLinFactNeighborY="-141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752973-38D7-450C-A738-8902FCA280CA}" type="pres">
      <dgm:prSet presAssocID="{9BE6C980-FA88-4DF0-917C-E7C2A373C0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7012FC-1BB5-41F0-BF0C-AEEE714DC3C0}" type="pres">
      <dgm:prSet presAssocID="{9DD39960-22FD-45FC-A577-F610EDD7D27C}" presName="compNode" presStyleCnt="0"/>
      <dgm:spPr/>
    </dgm:pt>
    <dgm:pt modelId="{F2442EBF-C908-4444-A601-937F32345864}" type="pres">
      <dgm:prSet presAssocID="{9DD39960-22FD-45FC-A577-F610EDD7D27C}" presName="bkgdShape" presStyleLbl="node1" presStyleIdx="1" presStyleCnt="3"/>
      <dgm:spPr/>
      <dgm:t>
        <a:bodyPr/>
        <a:lstStyle/>
        <a:p>
          <a:endParaRPr lang="ru-RU"/>
        </a:p>
      </dgm:t>
    </dgm:pt>
    <dgm:pt modelId="{E24B42C1-7444-4AFA-B2AB-6A6FEFBEF315}" type="pres">
      <dgm:prSet presAssocID="{9DD39960-22FD-45FC-A577-F610EDD7D27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E0B0A-4AAF-4650-8173-6A1FDFCE3CB2}" type="pres">
      <dgm:prSet presAssocID="{9DD39960-22FD-45FC-A577-F610EDD7D27C}" presName="invisiNode" presStyleLbl="node1" presStyleIdx="1" presStyleCnt="3"/>
      <dgm:spPr/>
    </dgm:pt>
    <dgm:pt modelId="{130104C8-FABC-42FB-B297-6D5033F2CD09}" type="pres">
      <dgm:prSet presAssocID="{9DD39960-22FD-45FC-A577-F610EDD7D27C}" presName="imagNode" presStyleLbl="fgImgPlace1" presStyleIdx="1" presStyleCnt="3" custLinFactNeighborX="-2528" custLinFactNeighborY="-146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0598D1-E32E-4D86-AEDA-379AF3893C2F}" type="pres">
      <dgm:prSet presAssocID="{340B955F-CA07-48D2-ADE7-7BED1176C1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36FC57-A91B-4156-9BFE-9071F6C9B489}" type="pres">
      <dgm:prSet presAssocID="{F983ED98-A61D-418E-AF05-32480EE487B7}" presName="compNode" presStyleCnt="0"/>
      <dgm:spPr/>
    </dgm:pt>
    <dgm:pt modelId="{B537C781-62D7-43DA-A122-8EB6CF6359F8}" type="pres">
      <dgm:prSet presAssocID="{F983ED98-A61D-418E-AF05-32480EE487B7}" presName="bkgdShape" presStyleLbl="node1" presStyleIdx="2" presStyleCnt="3"/>
      <dgm:spPr/>
      <dgm:t>
        <a:bodyPr/>
        <a:lstStyle/>
        <a:p>
          <a:endParaRPr lang="ru-RU"/>
        </a:p>
      </dgm:t>
    </dgm:pt>
    <dgm:pt modelId="{F9EA4FD6-B844-4C47-821A-19FAC0FDFE69}" type="pres">
      <dgm:prSet presAssocID="{F983ED98-A61D-418E-AF05-32480EE487B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BF377-A652-404B-BA5C-A3585491A990}" type="pres">
      <dgm:prSet presAssocID="{F983ED98-A61D-418E-AF05-32480EE487B7}" presName="invisiNode" presStyleLbl="node1" presStyleIdx="2" presStyleCnt="3"/>
      <dgm:spPr/>
    </dgm:pt>
    <dgm:pt modelId="{857E8F39-ACA6-44C9-88FD-6F6F67E4B153}" type="pres">
      <dgm:prSet presAssocID="{F983ED98-A61D-418E-AF05-32480EE487B7}" presName="imagNode" presStyleLbl="fgImgPlace1" presStyleIdx="2" presStyleCnt="3" custLinFactNeighborX="-1011" custLinFactNeighborY="-161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BBAC120-ABFC-4C5C-A771-FCC5AEB4F5AA}" srcId="{A55EADB1-B3A3-42E7-A7F6-07A5662DDC12}" destId="{83EC865A-1BDB-4396-AC30-A28BC838FBD0}" srcOrd="0" destOrd="0" parTransId="{0A67A2C6-E37D-4278-AA85-380E13ADDDBC}" sibTransId="{9BE6C980-FA88-4DF0-917C-E7C2A373C080}"/>
    <dgm:cxn modelId="{1F2B48B3-87EB-43DC-8432-6B099B71413C}" type="presOf" srcId="{A55EADB1-B3A3-42E7-A7F6-07A5662DDC12}" destId="{1BF0432B-33DA-4EB6-9C94-9BEBEDAC4D08}" srcOrd="0" destOrd="0" presId="urn:microsoft.com/office/officeart/2005/8/layout/hList7"/>
    <dgm:cxn modelId="{B3970CD9-D56B-4785-8C9D-29CD362D87CD}" type="presOf" srcId="{F983ED98-A61D-418E-AF05-32480EE487B7}" destId="{B537C781-62D7-43DA-A122-8EB6CF6359F8}" srcOrd="0" destOrd="0" presId="urn:microsoft.com/office/officeart/2005/8/layout/hList7"/>
    <dgm:cxn modelId="{21FBFDA4-06F6-4B34-8B56-1F851173BEF9}" srcId="{A55EADB1-B3A3-42E7-A7F6-07A5662DDC12}" destId="{F983ED98-A61D-418E-AF05-32480EE487B7}" srcOrd="2" destOrd="0" parTransId="{2FF76EF8-D61C-4892-9C45-B7190AC3AC3D}" sibTransId="{0FE80E89-3E0E-4D5D-B819-8921E17B1F36}"/>
    <dgm:cxn modelId="{50640733-065E-45E5-8168-D02F11B9B680}" type="presOf" srcId="{83EC865A-1BDB-4396-AC30-A28BC838FBD0}" destId="{AF21EC43-C858-4DA1-BC89-5499510C8109}" srcOrd="0" destOrd="0" presId="urn:microsoft.com/office/officeart/2005/8/layout/hList7"/>
    <dgm:cxn modelId="{BBC5A748-D6F4-423C-AD5E-0964E8969C5B}" srcId="{A55EADB1-B3A3-42E7-A7F6-07A5662DDC12}" destId="{9DD39960-22FD-45FC-A577-F610EDD7D27C}" srcOrd="1" destOrd="0" parTransId="{36FBD8E3-F78D-41BD-A49F-E23508B537BA}" sibTransId="{340B955F-CA07-48D2-ADE7-7BED1176C1A7}"/>
    <dgm:cxn modelId="{75186FDE-89D7-4372-8BE4-03B3CF42CDE8}" type="presOf" srcId="{83EC865A-1BDB-4396-AC30-A28BC838FBD0}" destId="{F16F0127-E8FA-4DB4-BB11-D149D78F5707}" srcOrd="1" destOrd="0" presId="urn:microsoft.com/office/officeart/2005/8/layout/hList7"/>
    <dgm:cxn modelId="{E7D8C26A-44F6-40C3-8E02-7EB8AF009CC1}" type="presOf" srcId="{9DD39960-22FD-45FC-A577-F610EDD7D27C}" destId="{E24B42C1-7444-4AFA-B2AB-6A6FEFBEF315}" srcOrd="1" destOrd="0" presId="urn:microsoft.com/office/officeart/2005/8/layout/hList7"/>
    <dgm:cxn modelId="{36C9DE8C-CCDB-4D56-A666-975A3400FBF8}" type="presOf" srcId="{F983ED98-A61D-418E-AF05-32480EE487B7}" destId="{F9EA4FD6-B844-4C47-821A-19FAC0FDFE69}" srcOrd="1" destOrd="0" presId="urn:microsoft.com/office/officeart/2005/8/layout/hList7"/>
    <dgm:cxn modelId="{22EDAEB8-451A-41BB-9610-70DAD879AF54}" type="presOf" srcId="{9BE6C980-FA88-4DF0-917C-E7C2A373C080}" destId="{FA752973-38D7-450C-A738-8902FCA280CA}" srcOrd="0" destOrd="0" presId="urn:microsoft.com/office/officeart/2005/8/layout/hList7"/>
    <dgm:cxn modelId="{A39D85D2-7BDC-4645-9A58-AAC341936820}" type="presOf" srcId="{340B955F-CA07-48D2-ADE7-7BED1176C1A7}" destId="{430598D1-E32E-4D86-AEDA-379AF3893C2F}" srcOrd="0" destOrd="0" presId="urn:microsoft.com/office/officeart/2005/8/layout/hList7"/>
    <dgm:cxn modelId="{FBF7F8B6-4E89-4BC9-8458-5D4FB744062E}" type="presOf" srcId="{9DD39960-22FD-45FC-A577-F610EDD7D27C}" destId="{F2442EBF-C908-4444-A601-937F32345864}" srcOrd="0" destOrd="0" presId="urn:microsoft.com/office/officeart/2005/8/layout/hList7"/>
    <dgm:cxn modelId="{683E633F-B637-4CC3-89DD-3F42843E1CB6}" type="presParOf" srcId="{1BF0432B-33DA-4EB6-9C94-9BEBEDAC4D08}" destId="{88B852AE-5E46-417A-83EC-F911D9DB377B}" srcOrd="0" destOrd="0" presId="urn:microsoft.com/office/officeart/2005/8/layout/hList7"/>
    <dgm:cxn modelId="{AC48B89E-B6CF-4E21-9AE3-3887147B78E3}" type="presParOf" srcId="{1BF0432B-33DA-4EB6-9C94-9BEBEDAC4D08}" destId="{EF428DAA-718D-4D87-A63F-EB7DBF3E6BBF}" srcOrd="1" destOrd="0" presId="urn:microsoft.com/office/officeart/2005/8/layout/hList7"/>
    <dgm:cxn modelId="{188AD606-59F2-4F40-951A-24DE1755C08C}" type="presParOf" srcId="{EF428DAA-718D-4D87-A63F-EB7DBF3E6BBF}" destId="{2450E880-CFEF-4D50-97EA-0762FF274390}" srcOrd="0" destOrd="0" presId="urn:microsoft.com/office/officeart/2005/8/layout/hList7"/>
    <dgm:cxn modelId="{30131357-7D5A-4E20-AF49-296EF6144FD3}" type="presParOf" srcId="{2450E880-CFEF-4D50-97EA-0762FF274390}" destId="{AF21EC43-C858-4DA1-BC89-5499510C8109}" srcOrd="0" destOrd="0" presId="urn:microsoft.com/office/officeart/2005/8/layout/hList7"/>
    <dgm:cxn modelId="{B8EDA6E2-C812-4830-B2E2-5F9592198F17}" type="presParOf" srcId="{2450E880-CFEF-4D50-97EA-0762FF274390}" destId="{F16F0127-E8FA-4DB4-BB11-D149D78F5707}" srcOrd="1" destOrd="0" presId="urn:microsoft.com/office/officeart/2005/8/layout/hList7"/>
    <dgm:cxn modelId="{1CC43DEE-7496-432D-ACFD-F526D11AE2D9}" type="presParOf" srcId="{2450E880-CFEF-4D50-97EA-0762FF274390}" destId="{2037E212-9493-4293-B6F7-A69292B01DCB}" srcOrd="2" destOrd="0" presId="urn:microsoft.com/office/officeart/2005/8/layout/hList7"/>
    <dgm:cxn modelId="{C0841498-D7D5-43F9-8891-BC51517231C3}" type="presParOf" srcId="{2450E880-CFEF-4D50-97EA-0762FF274390}" destId="{F3CD08B2-DF9B-4F01-A289-374660C77D1A}" srcOrd="3" destOrd="0" presId="urn:microsoft.com/office/officeart/2005/8/layout/hList7"/>
    <dgm:cxn modelId="{1FE18D6A-65BA-4C80-8B78-E3F389AF4DA1}" type="presParOf" srcId="{EF428DAA-718D-4D87-A63F-EB7DBF3E6BBF}" destId="{FA752973-38D7-450C-A738-8902FCA280CA}" srcOrd="1" destOrd="0" presId="urn:microsoft.com/office/officeart/2005/8/layout/hList7"/>
    <dgm:cxn modelId="{7AA1440E-4337-4409-9B39-A0DE3FF916E4}" type="presParOf" srcId="{EF428DAA-718D-4D87-A63F-EB7DBF3E6BBF}" destId="{5E7012FC-1BB5-41F0-BF0C-AEEE714DC3C0}" srcOrd="2" destOrd="0" presId="urn:microsoft.com/office/officeart/2005/8/layout/hList7"/>
    <dgm:cxn modelId="{A01944EC-E132-46D3-9CA5-69F1FB9114F5}" type="presParOf" srcId="{5E7012FC-1BB5-41F0-BF0C-AEEE714DC3C0}" destId="{F2442EBF-C908-4444-A601-937F32345864}" srcOrd="0" destOrd="0" presId="urn:microsoft.com/office/officeart/2005/8/layout/hList7"/>
    <dgm:cxn modelId="{855C1C4D-662F-4D06-B776-13EE324DAFB3}" type="presParOf" srcId="{5E7012FC-1BB5-41F0-BF0C-AEEE714DC3C0}" destId="{E24B42C1-7444-4AFA-B2AB-6A6FEFBEF315}" srcOrd="1" destOrd="0" presId="urn:microsoft.com/office/officeart/2005/8/layout/hList7"/>
    <dgm:cxn modelId="{0913A282-F275-4EB4-B246-588A568DE328}" type="presParOf" srcId="{5E7012FC-1BB5-41F0-BF0C-AEEE714DC3C0}" destId="{184E0B0A-4AAF-4650-8173-6A1FDFCE3CB2}" srcOrd="2" destOrd="0" presId="urn:microsoft.com/office/officeart/2005/8/layout/hList7"/>
    <dgm:cxn modelId="{8C9B1E08-D389-4935-83B7-9AE0F23DCEA5}" type="presParOf" srcId="{5E7012FC-1BB5-41F0-BF0C-AEEE714DC3C0}" destId="{130104C8-FABC-42FB-B297-6D5033F2CD09}" srcOrd="3" destOrd="0" presId="urn:microsoft.com/office/officeart/2005/8/layout/hList7"/>
    <dgm:cxn modelId="{1AB8E067-FD91-4464-9069-93E41B15AB10}" type="presParOf" srcId="{EF428DAA-718D-4D87-A63F-EB7DBF3E6BBF}" destId="{430598D1-E32E-4D86-AEDA-379AF3893C2F}" srcOrd="3" destOrd="0" presId="urn:microsoft.com/office/officeart/2005/8/layout/hList7"/>
    <dgm:cxn modelId="{368FECFB-256A-43F5-AE3D-7E540DBBC549}" type="presParOf" srcId="{EF428DAA-718D-4D87-A63F-EB7DBF3E6BBF}" destId="{D636FC57-A91B-4156-9BFE-9071F6C9B489}" srcOrd="4" destOrd="0" presId="urn:microsoft.com/office/officeart/2005/8/layout/hList7"/>
    <dgm:cxn modelId="{989A7B1C-9BDC-4CAB-A8A3-57A85A3D0A15}" type="presParOf" srcId="{D636FC57-A91B-4156-9BFE-9071F6C9B489}" destId="{B537C781-62D7-43DA-A122-8EB6CF6359F8}" srcOrd="0" destOrd="0" presId="urn:microsoft.com/office/officeart/2005/8/layout/hList7"/>
    <dgm:cxn modelId="{5CB7DFAE-8464-413B-9192-1A9D05B1A6F3}" type="presParOf" srcId="{D636FC57-A91B-4156-9BFE-9071F6C9B489}" destId="{F9EA4FD6-B844-4C47-821A-19FAC0FDFE69}" srcOrd="1" destOrd="0" presId="urn:microsoft.com/office/officeart/2005/8/layout/hList7"/>
    <dgm:cxn modelId="{15AAEE82-D562-4BA5-B347-3AEBFFF3BD57}" type="presParOf" srcId="{D636FC57-A91B-4156-9BFE-9071F6C9B489}" destId="{225BF377-A652-404B-BA5C-A3585491A990}" srcOrd="2" destOrd="0" presId="urn:microsoft.com/office/officeart/2005/8/layout/hList7"/>
    <dgm:cxn modelId="{701DCED6-AFD4-4DF5-B342-899A4A2A12FE}" type="presParOf" srcId="{D636FC57-A91B-4156-9BFE-9071F6C9B489}" destId="{857E8F39-ACA6-44C9-88FD-6F6F67E4B15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0AFA87-C18E-46EB-B33B-2A9FA90EC7C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897A97-2B97-4988-95CE-78855AD53368}">
      <dgm:prSet/>
      <dgm:spPr/>
      <dgm:t>
        <a:bodyPr/>
        <a:lstStyle/>
        <a:p>
          <a:pPr rtl="0"/>
          <a:endParaRPr lang="ru-RU" dirty="0"/>
        </a:p>
      </dgm:t>
    </dgm:pt>
    <dgm:pt modelId="{B35B292F-7889-4541-B0DF-2C24DE0F706B}" type="parTrans" cxnId="{95271EC0-EBCC-47CF-AB10-EB670F46D545}">
      <dgm:prSet/>
      <dgm:spPr/>
      <dgm:t>
        <a:bodyPr/>
        <a:lstStyle/>
        <a:p>
          <a:endParaRPr lang="ru-RU"/>
        </a:p>
      </dgm:t>
    </dgm:pt>
    <dgm:pt modelId="{D71953B4-E0E9-42CF-8A73-27CAC8114470}" type="sibTrans" cxnId="{95271EC0-EBCC-47CF-AB10-EB670F46D545}">
      <dgm:prSet/>
      <dgm:spPr/>
      <dgm:t>
        <a:bodyPr/>
        <a:lstStyle/>
        <a:p>
          <a:endParaRPr lang="ru-RU"/>
        </a:p>
      </dgm:t>
    </dgm:pt>
    <dgm:pt modelId="{7DE2C592-5F74-4DCA-B205-6C5B73DE5255}">
      <dgm:prSet/>
      <dgm:spPr/>
      <dgm:t>
        <a:bodyPr/>
        <a:lstStyle/>
        <a:p>
          <a:pPr rtl="0"/>
          <a:endParaRPr lang="ru-RU" dirty="0"/>
        </a:p>
      </dgm:t>
    </dgm:pt>
    <dgm:pt modelId="{73FBC391-4180-4C60-9A04-07BBFA44291E}" type="parTrans" cxnId="{0B7E2340-9099-4888-A573-4606662A6188}">
      <dgm:prSet/>
      <dgm:spPr/>
      <dgm:t>
        <a:bodyPr/>
        <a:lstStyle/>
        <a:p>
          <a:endParaRPr lang="ru-RU"/>
        </a:p>
      </dgm:t>
    </dgm:pt>
    <dgm:pt modelId="{B39561AD-173F-48C2-9797-F1F6F2F5413C}" type="sibTrans" cxnId="{0B7E2340-9099-4888-A573-4606662A6188}">
      <dgm:prSet/>
      <dgm:spPr/>
      <dgm:t>
        <a:bodyPr/>
        <a:lstStyle/>
        <a:p>
          <a:endParaRPr lang="ru-RU"/>
        </a:p>
      </dgm:t>
    </dgm:pt>
    <dgm:pt modelId="{DFA8AAAF-2E5F-4669-B725-4FA5187ADC2F}">
      <dgm:prSet/>
      <dgm:spPr/>
      <dgm:t>
        <a:bodyPr/>
        <a:lstStyle/>
        <a:p>
          <a:pPr rtl="0"/>
          <a:endParaRPr lang="ru-RU" dirty="0"/>
        </a:p>
      </dgm:t>
    </dgm:pt>
    <dgm:pt modelId="{770978D4-8EA2-40AF-AE96-C197D4632CF6}" type="parTrans" cxnId="{03E85911-898D-49C2-B11D-0A8AF8CC6B4E}">
      <dgm:prSet/>
      <dgm:spPr/>
      <dgm:t>
        <a:bodyPr/>
        <a:lstStyle/>
        <a:p>
          <a:endParaRPr lang="ru-RU"/>
        </a:p>
      </dgm:t>
    </dgm:pt>
    <dgm:pt modelId="{D34A38CF-16E2-43F2-A208-E38004E29165}" type="sibTrans" cxnId="{03E85911-898D-49C2-B11D-0A8AF8CC6B4E}">
      <dgm:prSet/>
      <dgm:spPr/>
      <dgm:t>
        <a:bodyPr/>
        <a:lstStyle/>
        <a:p>
          <a:endParaRPr lang="ru-RU"/>
        </a:p>
      </dgm:t>
    </dgm:pt>
    <dgm:pt modelId="{F467C9F8-2D7E-44D2-8736-200887E3AEFA}">
      <dgm:prSet/>
      <dgm:spPr/>
      <dgm:t>
        <a:bodyPr/>
        <a:lstStyle/>
        <a:p>
          <a:pPr rtl="0"/>
          <a:endParaRPr lang="ru-RU" dirty="0"/>
        </a:p>
      </dgm:t>
    </dgm:pt>
    <dgm:pt modelId="{9EC8062B-A9DE-4F9F-8844-9C07FD317944}" type="parTrans" cxnId="{74E5F9C3-34FE-47AB-8CC0-5FCCC1DD1B9A}">
      <dgm:prSet/>
      <dgm:spPr/>
      <dgm:t>
        <a:bodyPr/>
        <a:lstStyle/>
        <a:p>
          <a:endParaRPr lang="ru-RU"/>
        </a:p>
      </dgm:t>
    </dgm:pt>
    <dgm:pt modelId="{55D5E9B1-77F4-45F8-BC24-F089BF4A053B}" type="sibTrans" cxnId="{74E5F9C3-34FE-47AB-8CC0-5FCCC1DD1B9A}">
      <dgm:prSet/>
      <dgm:spPr/>
      <dgm:t>
        <a:bodyPr/>
        <a:lstStyle/>
        <a:p>
          <a:endParaRPr lang="ru-RU"/>
        </a:p>
      </dgm:t>
    </dgm:pt>
    <dgm:pt modelId="{84EAA921-A6F5-4140-BAB3-A7078607BA75}">
      <dgm:prSet/>
      <dgm:spPr/>
      <dgm:t>
        <a:bodyPr/>
        <a:lstStyle/>
        <a:p>
          <a:pPr rtl="0"/>
          <a:endParaRPr lang="ru-RU" dirty="0"/>
        </a:p>
      </dgm:t>
    </dgm:pt>
    <dgm:pt modelId="{FBD9C372-5AFF-45E0-B2DA-88A2E5402770}" type="parTrans" cxnId="{6007ABA1-5887-4C93-ACBF-C259C4058A2D}">
      <dgm:prSet/>
      <dgm:spPr/>
      <dgm:t>
        <a:bodyPr/>
        <a:lstStyle/>
        <a:p>
          <a:endParaRPr lang="ru-RU"/>
        </a:p>
      </dgm:t>
    </dgm:pt>
    <dgm:pt modelId="{9ABFBB91-6F22-4E8B-87C3-583B636DC7F3}" type="sibTrans" cxnId="{6007ABA1-5887-4C93-ACBF-C259C4058A2D}">
      <dgm:prSet/>
      <dgm:spPr/>
      <dgm:t>
        <a:bodyPr/>
        <a:lstStyle/>
        <a:p>
          <a:endParaRPr lang="ru-RU"/>
        </a:p>
      </dgm:t>
    </dgm:pt>
    <dgm:pt modelId="{8F1BF31B-4CE3-4365-BD22-D6BA4339D360}">
      <dgm:prSet/>
      <dgm:spPr/>
      <dgm:t>
        <a:bodyPr/>
        <a:lstStyle/>
        <a:p>
          <a:pPr rtl="0"/>
          <a:endParaRPr lang="ru-RU" dirty="0"/>
        </a:p>
      </dgm:t>
    </dgm:pt>
    <dgm:pt modelId="{29C0DC7D-27B7-4E8C-A66F-C2B1D7F504EF}" type="parTrans" cxnId="{BC2A8259-D051-4A55-A1BC-E917A0FE4B8B}">
      <dgm:prSet/>
      <dgm:spPr/>
      <dgm:t>
        <a:bodyPr/>
        <a:lstStyle/>
        <a:p>
          <a:endParaRPr lang="ru-RU"/>
        </a:p>
      </dgm:t>
    </dgm:pt>
    <dgm:pt modelId="{398A5733-86C3-4396-8306-D3F3378AAE0B}" type="sibTrans" cxnId="{BC2A8259-D051-4A55-A1BC-E917A0FE4B8B}">
      <dgm:prSet/>
      <dgm:spPr/>
      <dgm:t>
        <a:bodyPr/>
        <a:lstStyle/>
        <a:p>
          <a:endParaRPr lang="ru-RU"/>
        </a:p>
      </dgm:t>
    </dgm:pt>
    <dgm:pt modelId="{89E417BB-747B-45C6-9F30-AD1C5230A5F5}">
      <dgm:prSet/>
      <dgm:spPr/>
      <dgm:t>
        <a:bodyPr/>
        <a:lstStyle/>
        <a:p>
          <a:pPr rtl="0"/>
          <a:r>
            <a:rPr lang="ru-RU" i="1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dirty="0"/>
        </a:p>
      </dgm:t>
    </dgm:pt>
    <dgm:pt modelId="{BBA906F9-4CA5-4E33-A2A8-F76B951E5C73}" type="parTrans" cxnId="{C70FB8E2-956A-4929-8661-FFFE23D93696}">
      <dgm:prSet/>
      <dgm:spPr/>
      <dgm:t>
        <a:bodyPr/>
        <a:lstStyle/>
        <a:p>
          <a:endParaRPr lang="ru-RU"/>
        </a:p>
      </dgm:t>
    </dgm:pt>
    <dgm:pt modelId="{5081A826-7609-454E-BD33-46A7272618B6}" type="sibTrans" cxnId="{C70FB8E2-956A-4929-8661-FFFE23D93696}">
      <dgm:prSet/>
      <dgm:spPr/>
      <dgm:t>
        <a:bodyPr/>
        <a:lstStyle/>
        <a:p>
          <a:endParaRPr lang="ru-RU"/>
        </a:p>
      </dgm:t>
    </dgm:pt>
    <dgm:pt modelId="{DA00C8F9-9BD1-419E-88DD-EEBBFD3A1DBD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dirty="0">
            <a:solidFill>
              <a:schemeClr val="tx1"/>
            </a:solidFill>
          </a:endParaRPr>
        </a:p>
      </dgm:t>
    </dgm:pt>
    <dgm:pt modelId="{51D78E4A-2953-4175-AF78-E2BFA3B90379}" type="parTrans" cxnId="{FCF8F544-31C1-4F10-99EB-42112DA4806F}">
      <dgm:prSet/>
      <dgm:spPr/>
      <dgm:t>
        <a:bodyPr/>
        <a:lstStyle/>
        <a:p>
          <a:endParaRPr lang="ru-RU"/>
        </a:p>
      </dgm:t>
    </dgm:pt>
    <dgm:pt modelId="{972898AD-42F2-4121-9BBB-5ACCEC8DEE43}" type="sibTrans" cxnId="{FCF8F544-31C1-4F10-99EB-42112DA4806F}">
      <dgm:prSet/>
      <dgm:spPr/>
      <dgm:t>
        <a:bodyPr/>
        <a:lstStyle/>
        <a:p>
          <a:endParaRPr lang="ru-RU"/>
        </a:p>
      </dgm:t>
    </dgm:pt>
    <dgm:pt modelId="{C68CEDE5-EF4A-449A-88DA-C9F8752CBAAE}">
      <dgm:prSet/>
      <dgm:spPr/>
      <dgm:t>
        <a:bodyPr/>
        <a:lstStyle/>
        <a:p>
          <a:pPr rtl="0"/>
          <a:r>
            <a:rPr lang="ru-RU" i="1" smtClean="0"/>
            <a:t>Совершенствование прогнозирования доходной и расходной части бюджета</a:t>
          </a:r>
          <a:endParaRPr lang="ru-RU"/>
        </a:p>
      </dgm:t>
    </dgm:pt>
    <dgm:pt modelId="{C1A8E579-AD64-45FF-8363-778E67CAB239}" type="parTrans" cxnId="{50EEC089-1E0B-42F7-8953-11A58555778B}">
      <dgm:prSet/>
      <dgm:spPr/>
      <dgm:t>
        <a:bodyPr/>
        <a:lstStyle/>
        <a:p>
          <a:endParaRPr lang="ru-RU"/>
        </a:p>
      </dgm:t>
    </dgm:pt>
    <dgm:pt modelId="{0F98D820-DA3B-4586-AF83-36FA9F51D9FD}" type="sibTrans" cxnId="{50EEC089-1E0B-42F7-8953-11A58555778B}">
      <dgm:prSet/>
      <dgm:spPr/>
      <dgm:t>
        <a:bodyPr/>
        <a:lstStyle/>
        <a:p>
          <a:endParaRPr lang="ru-RU"/>
        </a:p>
      </dgm:t>
    </dgm:pt>
    <dgm:pt modelId="{BD0238EF-DF93-49E0-8B73-0C59F0C89CC8}">
      <dgm:prSet/>
      <dgm:spPr/>
      <dgm:t>
        <a:bodyPr/>
        <a:lstStyle/>
        <a:p>
          <a:pPr rtl="0"/>
          <a:r>
            <a:rPr lang="ru-RU" i="1" smtClean="0"/>
            <a:t>Создание условий для обеспечения устойчивого исполнения местных бюджетов</a:t>
          </a:r>
          <a:endParaRPr lang="ru-RU"/>
        </a:p>
      </dgm:t>
    </dgm:pt>
    <dgm:pt modelId="{D47EE635-49A5-453A-868D-639B42DAEAE6}" type="parTrans" cxnId="{F02ACDB0-2F7E-436F-A1E6-BC6C65B5C921}">
      <dgm:prSet/>
      <dgm:spPr/>
      <dgm:t>
        <a:bodyPr/>
        <a:lstStyle/>
        <a:p>
          <a:endParaRPr lang="ru-RU"/>
        </a:p>
      </dgm:t>
    </dgm:pt>
    <dgm:pt modelId="{B858AA17-7F56-4789-BCFB-4296039659A8}" type="sibTrans" cxnId="{F02ACDB0-2F7E-436F-A1E6-BC6C65B5C921}">
      <dgm:prSet/>
      <dgm:spPr/>
      <dgm:t>
        <a:bodyPr/>
        <a:lstStyle/>
        <a:p>
          <a:endParaRPr lang="ru-RU"/>
        </a:p>
      </dgm:t>
    </dgm:pt>
    <dgm:pt modelId="{C5B171FE-0420-46F8-8BA5-A4BCD96B7240}">
      <dgm:prSet/>
      <dgm:spPr/>
      <dgm:t>
        <a:bodyPr/>
        <a:lstStyle/>
        <a:p>
          <a:pPr rtl="0"/>
          <a:r>
            <a:rPr lang="ru-RU" i="1" dirty="0" smtClean="0"/>
            <a:t>Повышение эффективности управления муниципальной собственностью</a:t>
          </a:r>
          <a:endParaRPr lang="ru-RU" dirty="0"/>
        </a:p>
      </dgm:t>
    </dgm:pt>
    <dgm:pt modelId="{14EBF5CE-1615-4D1F-AE9B-415E923A0E86}" type="parTrans" cxnId="{88D0CC05-215F-4391-9CB8-48A12E771F99}">
      <dgm:prSet/>
      <dgm:spPr/>
      <dgm:t>
        <a:bodyPr/>
        <a:lstStyle/>
        <a:p>
          <a:endParaRPr lang="ru-RU"/>
        </a:p>
      </dgm:t>
    </dgm:pt>
    <dgm:pt modelId="{F941FD9B-AAD8-4007-B77D-E6D63A91EF83}" type="sibTrans" cxnId="{88D0CC05-215F-4391-9CB8-48A12E771F99}">
      <dgm:prSet/>
      <dgm:spPr/>
      <dgm:t>
        <a:bodyPr/>
        <a:lstStyle/>
        <a:p>
          <a:endParaRPr lang="ru-RU"/>
        </a:p>
      </dgm:t>
    </dgm:pt>
    <dgm:pt modelId="{854C97C0-F421-42F4-9B74-B760EBAFE56B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dirty="0">
            <a:solidFill>
              <a:schemeClr val="tx1"/>
            </a:solidFill>
          </a:endParaRPr>
        </a:p>
      </dgm:t>
    </dgm:pt>
    <dgm:pt modelId="{B176EFF2-DC37-4E9B-A0B5-AADCF31D3288}" type="parTrans" cxnId="{A46F7524-B62D-4CC3-9E0F-4991CF4FD9F4}">
      <dgm:prSet/>
      <dgm:spPr/>
      <dgm:t>
        <a:bodyPr/>
        <a:lstStyle/>
        <a:p>
          <a:endParaRPr lang="ru-RU"/>
        </a:p>
      </dgm:t>
    </dgm:pt>
    <dgm:pt modelId="{A50AC351-C27B-450D-8BAD-6F5188F83EC9}" type="sibTrans" cxnId="{A46F7524-B62D-4CC3-9E0F-4991CF4FD9F4}">
      <dgm:prSet/>
      <dgm:spPr/>
      <dgm:t>
        <a:bodyPr/>
        <a:lstStyle/>
        <a:p>
          <a:endParaRPr lang="ru-RU"/>
        </a:p>
      </dgm:t>
    </dgm:pt>
    <dgm:pt modelId="{BFF6D543-802B-4FE7-B2EA-20485F5BDBC9}" type="pres">
      <dgm:prSet presAssocID="{F30AFA87-C18E-46EB-B33B-2A9FA90EC7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516492-A370-41D4-8947-03D1D54B907E}" type="pres">
      <dgm:prSet presAssocID="{27897A97-2B97-4988-95CE-78855AD53368}" presName="composite" presStyleCnt="0"/>
      <dgm:spPr/>
    </dgm:pt>
    <dgm:pt modelId="{FE07534B-5528-415B-B67F-49E17A70B546}" type="pres">
      <dgm:prSet presAssocID="{27897A97-2B97-4988-95CE-78855AD53368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F971B-2380-4A80-824E-5B85853BBA50}" type="pres">
      <dgm:prSet presAssocID="{27897A97-2B97-4988-95CE-78855AD53368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D97C-FAB3-4863-9A11-863629649442}" type="pres">
      <dgm:prSet presAssocID="{D71953B4-E0E9-42CF-8A73-27CAC8114470}" presName="sp" presStyleCnt="0"/>
      <dgm:spPr/>
    </dgm:pt>
    <dgm:pt modelId="{64AF3D85-7F7C-4657-9282-F50CBD0558CB}" type="pres">
      <dgm:prSet presAssocID="{7DE2C592-5F74-4DCA-B205-6C5B73DE5255}" presName="composite" presStyleCnt="0"/>
      <dgm:spPr/>
    </dgm:pt>
    <dgm:pt modelId="{B2F991F8-2918-4066-AB41-5D60FA1E6E85}" type="pres">
      <dgm:prSet presAssocID="{7DE2C592-5F74-4DCA-B205-6C5B73DE525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EA57-CF1D-4D72-AC17-C532C3F35F51}" type="pres">
      <dgm:prSet presAssocID="{7DE2C592-5F74-4DCA-B205-6C5B73DE525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D22AB-83D2-4348-BD8D-D142F43AB3BB}" type="pres">
      <dgm:prSet presAssocID="{B39561AD-173F-48C2-9797-F1F6F2F5413C}" presName="sp" presStyleCnt="0"/>
      <dgm:spPr/>
    </dgm:pt>
    <dgm:pt modelId="{8B23ADB8-9524-4C51-9FC9-5ADE6AF1C022}" type="pres">
      <dgm:prSet presAssocID="{DFA8AAAF-2E5F-4669-B725-4FA5187ADC2F}" presName="composite" presStyleCnt="0"/>
      <dgm:spPr/>
    </dgm:pt>
    <dgm:pt modelId="{6865A373-8D3E-46AE-812A-3DC7AB2235A1}" type="pres">
      <dgm:prSet presAssocID="{DFA8AAAF-2E5F-4669-B725-4FA5187ADC2F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3A87C-A94B-46E9-AB7B-E7AEDB7FC898}" type="pres">
      <dgm:prSet presAssocID="{DFA8AAAF-2E5F-4669-B725-4FA5187ADC2F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C7EBA-69CD-4ECA-AAFB-0F3BAAD94AB7}" type="pres">
      <dgm:prSet presAssocID="{D34A38CF-16E2-43F2-A208-E38004E29165}" presName="sp" presStyleCnt="0"/>
      <dgm:spPr/>
    </dgm:pt>
    <dgm:pt modelId="{05C24232-0195-4A3A-836F-0CB1FFA8412F}" type="pres">
      <dgm:prSet presAssocID="{F467C9F8-2D7E-44D2-8736-200887E3AEFA}" presName="composite" presStyleCnt="0"/>
      <dgm:spPr/>
    </dgm:pt>
    <dgm:pt modelId="{926C412B-FFB5-4265-B9FC-BECA444B97B8}" type="pres">
      <dgm:prSet presAssocID="{F467C9F8-2D7E-44D2-8736-200887E3AEF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B0BD2-1E18-44B7-9BED-D9D1FC3CA97B}" type="pres">
      <dgm:prSet presAssocID="{F467C9F8-2D7E-44D2-8736-200887E3AEF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2E588-B511-4711-94E7-5FD6D0947E7C}" type="pres">
      <dgm:prSet presAssocID="{55D5E9B1-77F4-45F8-BC24-F089BF4A053B}" presName="sp" presStyleCnt="0"/>
      <dgm:spPr/>
    </dgm:pt>
    <dgm:pt modelId="{776CC4AF-B551-4A6A-AB77-17E594D2F6D5}" type="pres">
      <dgm:prSet presAssocID="{84EAA921-A6F5-4140-BAB3-A7078607BA75}" presName="composite" presStyleCnt="0"/>
      <dgm:spPr/>
    </dgm:pt>
    <dgm:pt modelId="{2877DD26-A1A5-447E-817C-FACCE18CD225}" type="pres">
      <dgm:prSet presAssocID="{84EAA921-A6F5-4140-BAB3-A7078607BA7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04E12-E4E6-486C-981A-BBFA04F81695}" type="pres">
      <dgm:prSet presAssocID="{84EAA921-A6F5-4140-BAB3-A7078607BA75}" presName="descendantText" presStyleLbl="alignAcc1" presStyleIdx="4" presStyleCnt="6" custLinFactNeighborX="91" custLinFactNeighborY="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FB9B3-2B8F-47E3-B424-0D9FFCA4DC9B}" type="pres">
      <dgm:prSet presAssocID="{9ABFBB91-6F22-4E8B-87C3-583B636DC7F3}" presName="sp" presStyleCnt="0"/>
      <dgm:spPr/>
    </dgm:pt>
    <dgm:pt modelId="{D17AFF6C-7286-4607-9ECF-A3A8CD30D27B}" type="pres">
      <dgm:prSet presAssocID="{8F1BF31B-4CE3-4365-BD22-D6BA4339D360}" presName="composite" presStyleCnt="0"/>
      <dgm:spPr/>
    </dgm:pt>
    <dgm:pt modelId="{867EC08F-AA30-4A82-B549-E23FF9E5AFF3}" type="pres">
      <dgm:prSet presAssocID="{8F1BF31B-4CE3-4365-BD22-D6BA4339D360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D4D94-B802-46E2-8A9E-7639D281D195}" type="pres">
      <dgm:prSet presAssocID="{8F1BF31B-4CE3-4365-BD22-D6BA4339D360}" presName="descendantText" presStyleLbl="alignAcc1" presStyleIdx="5" presStyleCnt="6" custLinFactNeighborX="0" custLinFactNeighborY="5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A8259-D051-4A55-A1BC-E917A0FE4B8B}" srcId="{F30AFA87-C18E-46EB-B33B-2A9FA90EC7CF}" destId="{8F1BF31B-4CE3-4365-BD22-D6BA4339D360}" srcOrd="5" destOrd="0" parTransId="{29C0DC7D-27B7-4E8C-A66F-C2B1D7F504EF}" sibTransId="{398A5733-86C3-4396-8306-D3F3378AAE0B}"/>
    <dgm:cxn modelId="{3C12462E-FB61-4B69-AD53-9F2416D4A2D8}" type="presOf" srcId="{7DE2C592-5F74-4DCA-B205-6C5B73DE5255}" destId="{B2F991F8-2918-4066-AB41-5D60FA1E6E85}" srcOrd="0" destOrd="0" presId="urn:microsoft.com/office/officeart/2005/8/layout/chevron2"/>
    <dgm:cxn modelId="{0B7E2340-9099-4888-A573-4606662A6188}" srcId="{F30AFA87-C18E-46EB-B33B-2A9FA90EC7CF}" destId="{7DE2C592-5F74-4DCA-B205-6C5B73DE5255}" srcOrd="1" destOrd="0" parTransId="{73FBC391-4180-4C60-9A04-07BBFA44291E}" sibTransId="{B39561AD-173F-48C2-9797-F1F6F2F5413C}"/>
    <dgm:cxn modelId="{4E64E191-CA34-4321-99EB-673A9E1BB9E2}" type="presOf" srcId="{BD0238EF-DF93-49E0-8B73-0C59F0C89CC8}" destId="{77CB0BD2-1E18-44B7-9BED-D9D1FC3CA97B}" srcOrd="0" destOrd="0" presId="urn:microsoft.com/office/officeart/2005/8/layout/chevron2"/>
    <dgm:cxn modelId="{6007ABA1-5887-4C93-ACBF-C259C4058A2D}" srcId="{F30AFA87-C18E-46EB-B33B-2A9FA90EC7CF}" destId="{84EAA921-A6F5-4140-BAB3-A7078607BA75}" srcOrd="4" destOrd="0" parTransId="{FBD9C372-5AFF-45E0-B2DA-88A2E5402770}" sibTransId="{9ABFBB91-6F22-4E8B-87C3-583B636DC7F3}"/>
    <dgm:cxn modelId="{B0E8E06A-3A99-496B-8985-6F8E525E86B0}" type="presOf" srcId="{27897A97-2B97-4988-95CE-78855AD53368}" destId="{FE07534B-5528-415B-B67F-49E17A70B546}" srcOrd="0" destOrd="0" presId="urn:microsoft.com/office/officeart/2005/8/layout/chevron2"/>
    <dgm:cxn modelId="{85E109C3-E3D6-4CC1-A4E7-7ABE293A3A58}" type="presOf" srcId="{84EAA921-A6F5-4140-BAB3-A7078607BA75}" destId="{2877DD26-A1A5-447E-817C-FACCE18CD225}" srcOrd="0" destOrd="0" presId="urn:microsoft.com/office/officeart/2005/8/layout/chevron2"/>
    <dgm:cxn modelId="{03E85911-898D-49C2-B11D-0A8AF8CC6B4E}" srcId="{F30AFA87-C18E-46EB-B33B-2A9FA90EC7CF}" destId="{DFA8AAAF-2E5F-4669-B725-4FA5187ADC2F}" srcOrd="2" destOrd="0" parTransId="{770978D4-8EA2-40AF-AE96-C197D4632CF6}" sibTransId="{D34A38CF-16E2-43F2-A208-E38004E29165}"/>
    <dgm:cxn modelId="{74E5F9C3-34FE-47AB-8CC0-5FCCC1DD1B9A}" srcId="{F30AFA87-C18E-46EB-B33B-2A9FA90EC7CF}" destId="{F467C9F8-2D7E-44D2-8736-200887E3AEFA}" srcOrd="3" destOrd="0" parTransId="{9EC8062B-A9DE-4F9F-8844-9C07FD317944}" sibTransId="{55D5E9B1-77F4-45F8-BC24-F089BF4A053B}"/>
    <dgm:cxn modelId="{50EEC089-1E0B-42F7-8953-11A58555778B}" srcId="{DFA8AAAF-2E5F-4669-B725-4FA5187ADC2F}" destId="{C68CEDE5-EF4A-449A-88DA-C9F8752CBAAE}" srcOrd="0" destOrd="0" parTransId="{C1A8E579-AD64-45FF-8363-778E67CAB239}" sibTransId="{0F98D820-DA3B-4586-AF83-36FA9F51D9FD}"/>
    <dgm:cxn modelId="{649A6011-2483-49CD-A77E-EB4114DDD195}" type="presOf" srcId="{C68CEDE5-EF4A-449A-88DA-C9F8752CBAAE}" destId="{15D3A87C-A94B-46E9-AB7B-E7AEDB7FC898}" srcOrd="0" destOrd="0" presId="urn:microsoft.com/office/officeart/2005/8/layout/chevron2"/>
    <dgm:cxn modelId="{FCF8F544-31C1-4F10-99EB-42112DA4806F}" srcId="{7DE2C592-5F74-4DCA-B205-6C5B73DE5255}" destId="{DA00C8F9-9BD1-419E-88DD-EEBBFD3A1DBD}" srcOrd="0" destOrd="0" parTransId="{51D78E4A-2953-4175-AF78-E2BFA3B90379}" sibTransId="{972898AD-42F2-4121-9BBB-5ACCEC8DEE43}"/>
    <dgm:cxn modelId="{C70FB8E2-956A-4929-8661-FFFE23D93696}" srcId="{27897A97-2B97-4988-95CE-78855AD53368}" destId="{89E417BB-747B-45C6-9F30-AD1C5230A5F5}" srcOrd="0" destOrd="0" parTransId="{BBA906F9-4CA5-4E33-A2A8-F76B951E5C73}" sibTransId="{5081A826-7609-454E-BD33-46A7272618B6}"/>
    <dgm:cxn modelId="{B9266C7D-A480-4698-B81A-73D1A7805BE0}" type="presOf" srcId="{89E417BB-747B-45C6-9F30-AD1C5230A5F5}" destId="{81BF971B-2380-4A80-824E-5B85853BBA50}" srcOrd="0" destOrd="0" presId="urn:microsoft.com/office/officeart/2005/8/layout/chevron2"/>
    <dgm:cxn modelId="{95271EC0-EBCC-47CF-AB10-EB670F46D545}" srcId="{F30AFA87-C18E-46EB-B33B-2A9FA90EC7CF}" destId="{27897A97-2B97-4988-95CE-78855AD53368}" srcOrd="0" destOrd="0" parTransId="{B35B292F-7889-4541-B0DF-2C24DE0F706B}" sibTransId="{D71953B4-E0E9-42CF-8A73-27CAC8114470}"/>
    <dgm:cxn modelId="{88D0CC05-215F-4391-9CB8-48A12E771F99}" srcId="{84EAA921-A6F5-4140-BAB3-A7078607BA75}" destId="{C5B171FE-0420-46F8-8BA5-A4BCD96B7240}" srcOrd="0" destOrd="0" parTransId="{14EBF5CE-1615-4D1F-AE9B-415E923A0E86}" sibTransId="{F941FD9B-AAD8-4007-B77D-E6D63A91EF83}"/>
    <dgm:cxn modelId="{A670C53E-27D9-4AD5-B119-560B96B0D2F1}" type="presOf" srcId="{DFA8AAAF-2E5F-4669-B725-4FA5187ADC2F}" destId="{6865A373-8D3E-46AE-812A-3DC7AB2235A1}" srcOrd="0" destOrd="0" presId="urn:microsoft.com/office/officeart/2005/8/layout/chevron2"/>
    <dgm:cxn modelId="{A7169BBD-0810-406D-BBB9-EA6C760BC8A4}" type="presOf" srcId="{DA00C8F9-9BD1-419E-88DD-EEBBFD3A1DBD}" destId="{CC20EA57-CF1D-4D72-AC17-C532C3F35F51}" srcOrd="0" destOrd="0" presId="urn:microsoft.com/office/officeart/2005/8/layout/chevron2"/>
    <dgm:cxn modelId="{1A4575E3-8881-4C20-BC36-292CD3FBEB64}" type="presOf" srcId="{F467C9F8-2D7E-44D2-8736-200887E3AEFA}" destId="{926C412B-FFB5-4265-B9FC-BECA444B97B8}" srcOrd="0" destOrd="0" presId="urn:microsoft.com/office/officeart/2005/8/layout/chevron2"/>
    <dgm:cxn modelId="{4579F694-39C6-46AC-9836-9D803728D7CD}" type="presOf" srcId="{854C97C0-F421-42F4-9B74-B760EBAFE56B}" destId="{38FD4D94-B802-46E2-8A9E-7639D281D195}" srcOrd="0" destOrd="0" presId="urn:microsoft.com/office/officeart/2005/8/layout/chevron2"/>
    <dgm:cxn modelId="{A46F7524-B62D-4CC3-9E0F-4991CF4FD9F4}" srcId="{8F1BF31B-4CE3-4365-BD22-D6BA4339D360}" destId="{854C97C0-F421-42F4-9B74-B760EBAFE56B}" srcOrd="0" destOrd="0" parTransId="{B176EFF2-DC37-4E9B-A0B5-AADCF31D3288}" sibTransId="{A50AC351-C27B-450D-8BAD-6F5188F83EC9}"/>
    <dgm:cxn modelId="{2F85A3A9-BC34-4449-8363-6F51CA552C08}" type="presOf" srcId="{8F1BF31B-4CE3-4365-BD22-D6BA4339D360}" destId="{867EC08F-AA30-4A82-B549-E23FF9E5AFF3}" srcOrd="0" destOrd="0" presId="urn:microsoft.com/office/officeart/2005/8/layout/chevron2"/>
    <dgm:cxn modelId="{CFA2AFFA-02C7-4888-ABF1-3E7039640B1A}" type="presOf" srcId="{C5B171FE-0420-46F8-8BA5-A4BCD96B7240}" destId="{4C104E12-E4E6-486C-981A-BBFA04F81695}" srcOrd="0" destOrd="0" presId="urn:microsoft.com/office/officeart/2005/8/layout/chevron2"/>
    <dgm:cxn modelId="{F02ACDB0-2F7E-436F-A1E6-BC6C65B5C921}" srcId="{F467C9F8-2D7E-44D2-8736-200887E3AEFA}" destId="{BD0238EF-DF93-49E0-8B73-0C59F0C89CC8}" srcOrd="0" destOrd="0" parTransId="{D47EE635-49A5-453A-868D-639B42DAEAE6}" sibTransId="{B858AA17-7F56-4789-BCFB-4296039659A8}"/>
    <dgm:cxn modelId="{75D98243-99F4-4B71-9DD4-C970CC97298B}" type="presOf" srcId="{F30AFA87-C18E-46EB-B33B-2A9FA90EC7CF}" destId="{BFF6D543-802B-4FE7-B2EA-20485F5BDBC9}" srcOrd="0" destOrd="0" presId="urn:microsoft.com/office/officeart/2005/8/layout/chevron2"/>
    <dgm:cxn modelId="{08D784DC-2057-4650-88E5-A8731F3358FF}" type="presParOf" srcId="{BFF6D543-802B-4FE7-B2EA-20485F5BDBC9}" destId="{E1516492-A370-41D4-8947-03D1D54B907E}" srcOrd="0" destOrd="0" presId="urn:microsoft.com/office/officeart/2005/8/layout/chevron2"/>
    <dgm:cxn modelId="{592AB2BC-784B-421C-9CA9-EEB4B7E6ECF8}" type="presParOf" srcId="{E1516492-A370-41D4-8947-03D1D54B907E}" destId="{FE07534B-5528-415B-B67F-49E17A70B546}" srcOrd="0" destOrd="0" presId="urn:microsoft.com/office/officeart/2005/8/layout/chevron2"/>
    <dgm:cxn modelId="{CDBED391-9D02-4036-B188-A6621B2AFC84}" type="presParOf" srcId="{E1516492-A370-41D4-8947-03D1D54B907E}" destId="{81BF971B-2380-4A80-824E-5B85853BBA50}" srcOrd="1" destOrd="0" presId="urn:microsoft.com/office/officeart/2005/8/layout/chevron2"/>
    <dgm:cxn modelId="{35693EDF-5020-4B78-AEF8-528720DAD0D2}" type="presParOf" srcId="{BFF6D543-802B-4FE7-B2EA-20485F5BDBC9}" destId="{32C7D97C-FAB3-4863-9A11-863629649442}" srcOrd="1" destOrd="0" presId="urn:microsoft.com/office/officeart/2005/8/layout/chevron2"/>
    <dgm:cxn modelId="{85C19278-AE5F-40BA-9B30-4FC542DD7F99}" type="presParOf" srcId="{BFF6D543-802B-4FE7-B2EA-20485F5BDBC9}" destId="{64AF3D85-7F7C-4657-9282-F50CBD0558CB}" srcOrd="2" destOrd="0" presId="urn:microsoft.com/office/officeart/2005/8/layout/chevron2"/>
    <dgm:cxn modelId="{A567E0EF-AAE5-4B6E-B980-F982FB339015}" type="presParOf" srcId="{64AF3D85-7F7C-4657-9282-F50CBD0558CB}" destId="{B2F991F8-2918-4066-AB41-5D60FA1E6E85}" srcOrd="0" destOrd="0" presId="urn:microsoft.com/office/officeart/2005/8/layout/chevron2"/>
    <dgm:cxn modelId="{82312927-D687-43BF-A86A-98B71B4DB404}" type="presParOf" srcId="{64AF3D85-7F7C-4657-9282-F50CBD0558CB}" destId="{CC20EA57-CF1D-4D72-AC17-C532C3F35F51}" srcOrd="1" destOrd="0" presId="urn:microsoft.com/office/officeart/2005/8/layout/chevron2"/>
    <dgm:cxn modelId="{89B26B54-87E0-45FC-B098-F7CA75804488}" type="presParOf" srcId="{BFF6D543-802B-4FE7-B2EA-20485F5BDBC9}" destId="{98FD22AB-83D2-4348-BD8D-D142F43AB3BB}" srcOrd="3" destOrd="0" presId="urn:microsoft.com/office/officeart/2005/8/layout/chevron2"/>
    <dgm:cxn modelId="{5C71355C-2920-4511-881B-A8B3896503B3}" type="presParOf" srcId="{BFF6D543-802B-4FE7-B2EA-20485F5BDBC9}" destId="{8B23ADB8-9524-4C51-9FC9-5ADE6AF1C022}" srcOrd="4" destOrd="0" presId="urn:microsoft.com/office/officeart/2005/8/layout/chevron2"/>
    <dgm:cxn modelId="{B5847E36-FC30-41E8-B186-9E4B6320320F}" type="presParOf" srcId="{8B23ADB8-9524-4C51-9FC9-5ADE6AF1C022}" destId="{6865A373-8D3E-46AE-812A-3DC7AB2235A1}" srcOrd="0" destOrd="0" presId="urn:microsoft.com/office/officeart/2005/8/layout/chevron2"/>
    <dgm:cxn modelId="{7C2FF5F1-5556-4A07-88D8-FEDFAA69044C}" type="presParOf" srcId="{8B23ADB8-9524-4C51-9FC9-5ADE6AF1C022}" destId="{15D3A87C-A94B-46E9-AB7B-E7AEDB7FC898}" srcOrd="1" destOrd="0" presId="urn:microsoft.com/office/officeart/2005/8/layout/chevron2"/>
    <dgm:cxn modelId="{5DDE7B30-306E-470D-A266-AD0CBCF4FCED}" type="presParOf" srcId="{BFF6D543-802B-4FE7-B2EA-20485F5BDBC9}" destId="{830C7EBA-69CD-4ECA-AAFB-0F3BAAD94AB7}" srcOrd="5" destOrd="0" presId="urn:microsoft.com/office/officeart/2005/8/layout/chevron2"/>
    <dgm:cxn modelId="{93C4FA26-9113-4341-90E4-38F6063049E7}" type="presParOf" srcId="{BFF6D543-802B-4FE7-B2EA-20485F5BDBC9}" destId="{05C24232-0195-4A3A-836F-0CB1FFA8412F}" srcOrd="6" destOrd="0" presId="urn:microsoft.com/office/officeart/2005/8/layout/chevron2"/>
    <dgm:cxn modelId="{A27CB852-FA2D-41BA-A995-06BE6B5E7BB1}" type="presParOf" srcId="{05C24232-0195-4A3A-836F-0CB1FFA8412F}" destId="{926C412B-FFB5-4265-B9FC-BECA444B97B8}" srcOrd="0" destOrd="0" presId="urn:microsoft.com/office/officeart/2005/8/layout/chevron2"/>
    <dgm:cxn modelId="{0590E3FB-728E-4FBC-B9BF-50C6E8B1BE5C}" type="presParOf" srcId="{05C24232-0195-4A3A-836F-0CB1FFA8412F}" destId="{77CB0BD2-1E18-44B7-9BED-D9D1FC3CA97B}" srcOrd="1" destOrd="0" presId="urn:microsoft.com/office/officeart/2005/8/layout/chevron2"/>
    <dgm:cxn modelId="{63B5B137-64E7-4EB5-8D9C-D6C02573902F}" type="presParOf" srcId="{BFF6D543-802B-4FE7-B2EA-20485F5BDBC9}" destId="{7152E588-B511-4711-94E7-5FD6D0947E7C}" srcOrd="7" destOrd="0" presId="urn:microsoft.com/office/officeart/2005/8/layout/chevron2"/>
    <dgm:cxn modelId="{DACE4F46-C7DF-43DC-BEF1-1732664FEFBD}" type="presParOf" srcId="{BFF6D543-802B-4FE7-B2EA-20485F5BDBC9}" destId="{776CC4AF-B551-4A6A-AB77-17E594D2F6D5}" srcOrd="8" destOrd="0" presId="urn:microsoft.com/office/officeart/2005/8/layout/chevron2"/>
    <dgm:cxn modelId="{555725B8-711A-4455-BBF5-67857885333F}" type="presParOf" srcId="{776CC4AF-B551-4A6A-AB77-17E594D2F6D5}" destId="{2877DD26-A1A5-447E-817C-FACCE18CD225}" srcOrd="0" destOrd="0" presId="urn:microsoft.com/office/officeart/2005/8/layout/chevron2"/>
    <dgm:cxn modelId="{B753BCB7-FA09-4576-A070-1B028E2E5D17}" type="presParOf" srcId="{776CC4AF-B551-4A6A-AB77-17E594D2F6D5}" destId="{4C104E12-E4E6-486C-981A-BBFA04F81695}" srcOrd="1" destOrd="0" presId="urn:microsoft.com/office/officeart/2005/8/layout/chevron2"/>
    <dgm:cxn modelId="{E9DE1F90-1489-4577-8AAC-E2C656A913F2}" type="presParOf" srcId="{BFF6D543-802B-4FE7-B2EA-20485F5BDBC9}" destId="{F26FB9B3-2B8F-47E3-B424-0D9FFCA4DC9B}" srcOrd="9" destOrd="0" presId="urn:microsoft.com/office/officeart/2005/8/layout/chevron2"/>
    <dgm:cxn modelId="{D114A6C4-E423-4815-B0C7-8387F7C2D655}" type="presParOf" srcId="{BFF6D543-802B-4FE7-B2EA-20485F5BDBC9}" destId="{D17AFF6C-7286-4607-9ECF-A3A8CD30D27B}" srcOrd="10" destOrd="0" presId="urn:microsoft.com/office/officeart/2005/8/layout/chevron2"/>
    <dgm:cxn modelId="{62DF530D-2315-4539-A9DB-9D226972888F}" type="presParOf" srcId="{D17AFF6C-7286-4607-9ECF-A3A8CD30D27B}" destId="{867EC08F-AA30-4A82-B549-E23FF9E5AFF3}" srcOrd="0" destOrd="0" presId="urn:microsoft.com/office/officeart/2005/8/layout/chevron2"/>
    <dgm:cxn modelId="{F75D8FFC-18DB-4735-8C69-C372AD2F9427}" type="presParOf" srcId="{D17AFF6C-7286-4607-9ECF-A3A8CD30D27B}" destId="{38FD4D94-B802-46E2-8A9E-7639D281D1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i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ctr"/>
          <a:r>
            <a:rPr lang="ru-RU" dirty="0" smtClean="0"/>
            <a:t>Создание условий для работы и отдыха жителей сельского поселения;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291DCBD7-3E91-434C-89BE-D3CFE0E19FA7}">
      <dgm:prSet/>
      <dgm:spPr/>
      <dgm:t>
        <a:bodyPr/>
        <a:lstStyle/>
        <a:p>
          <a:pPr algn="ctr"/>
          <a:r>
            <a:rPr lang="ru-RU" dirty="0" smtClean="0"/>
            <a:t>Улучшение состояния территорий    Угранского сельского поселения;</a:t>
          </a:r>
          <a:endParaRPr lang="ru-RU" dirty="0"/>
        </a:p>
      </dgm:t>
    </dgm:pt>
    <dgm:pt modelId="{F57EA82B-A6D4-47BA-B454-3389411D96C4}" type="parTrans" cxnId="{41168184-4D88-478B-8F91-0A9007231F0B}">
      <dgm:prSet/>
      <dgm:spPr/>
      <dgm:t>
        <a:bodyPr/>
        <a:lstStyle/>
        <a:p>
          <a:endParaRPr lang="ru-RU"/>
        </a:p>
      </dgm:t>
    </dgm:pt>
    <dgm:pt modelId="{52D0D54B-97B8-419E-A5D7-534B1E4FA4F1}" type="sibTrans" cxnId="{41168184-4D88-478B-8F91-0A9007231F0B}">
      <dgm:prSet/>
      <dgm:spPr/>
      <dgm:t>
        <a:bodyPr/>
        <a:lstStyle/>
        <a:p>
          <a:endParaRPr lang="ru-RU"/>
        </a:p>
      </dgm:t>
    </dgm:pt>
    <dgm:pt modelId="{AAAD35C4-0BFC-40F6-AA3B-6198CAD84EB4}">
      <dgm:prSet/>
      <dgm:spPr/>
      <dgm:t>
        <a:bodyPr/>
        <a:lstStyle/>
        <a:p>
          <a:pPr algn="ctr"/>
          <a:r>
            <a:rPr lang="ru-RU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dirty="0"/>
        </a:p>
      </dgm:t>
    </dgm:pt>
    <dgm:pt modelId="{54F6147C-5288-4786-94FE-4F850CF1FB39}" type="parTrans" cxnId="{002DB25C-DA43-4397-8561-74753021833C}">
      <dgm:prSet/>
      <dgm:spPr/>
      <dgm:t>
        <a:bodyPr/>
        <a:lstStyle/>
        <a:p>
          <a:endParaRPr lang="ru-RU"/>
        </a:p>
      </dgm:t>
    </dgm:pt>
    <dgm:pt modelId="{CB61C5CF-CAD5-4A9C-8A10-505FB9ACBEF1}" type="sibTrans" cxnId="{002DB25C-DA43-4397-8561-74753021833C}">
      <dgm:prSet/>
      <dgm:spPr/>
      <dgm:t>
        <a:bodyPr/>
        <a:lstStyle/>
        <a:p>
          <a:endParaRPr lang="ru-RU"/>
        </a:p>
      </dgm:t>
    </dgm:pt>
    <dgm:pt modelId="{2FA90D6B-0ADE-415E-86F5-6F37E12B8FA0}">
      <dgm:prSet/>
      <dgm:spPr/>
      <dgm:t>
        <a:bodyPr/>
        <a:lstStyle/>
        <a:p>
          <a:pPr algn="ctr"/>
          <a:r>
            <a:rPr lang="ru-RU" dirty="0" smtClean="0"/>
            <a:t>Благоустроенность населенных пунктов поселения</a:t>
          </a:r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B74D9A3-8AAC-433C-A1AD-94A4F032BE10}" type="parTrans" cxnId="{D9C62BCB-EB0E-41B3-A9E8-8E82CE7DF79A}">
      <dgm:prSet/>
      <dgm:spPr/>
      <dgm:t>
        <a:bodyPr/>
        <a:lstStyle/>
        <a:p>
          <a:endParaRPr lang="ru-RU"/>
        </a:p>
      </dgm:t>
    </dgm:pt>
    <dgm:pt modelId="{1A9CF303-DF05-4499-A8CF-5B9EC8694583}" type="sibTrans" cxnId="{D9C62BCB-EB0E-41B3-A9E8-8E82CE7DF79A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-830" custLinFactNeighborY="-938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1967AD-7C42-4994-B558-2C8C958A965A}" type="presOf" srcId="{291DCBD7-3E91-434C-89BE-D3CFE0E19FA7}" destId="{7745A866-BBD4-4C1B-859E-B370BA5BE7D5}" srcOrd="0" destOrd="1" presId="urn:microsoft.com/office/officeart/2009/3/layout/IncreasingArrowsProcess"/>
    <dgm:cxn modelId="{41168184-4D88-478B-8F91-0A9007231F0B}" srcId="{8F5D091D-E5AA-49D9-AD27-EF494FE06E6B}" destId="{291DCBD7-3E91-434C-89BE-D3CFE0E19FA7}" srcOrd="1" destOrd="0" parTransId="{F57EA82B-A6D4-47BA-B454-3389411D96C4}" sibTransId="{52D0D54B-97B8-419E-A5D7-534B1E4FA4F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002DB25C-DA43-4397-8561-74753021833C}" srcId="{8F5D091D-E5AA-49D9-AD27-EF494FE06E6B}" destId="{AAAD35C4-0BFC-40F6-AA3B-6198CAD84EB4}" srcOrd="2" destOrd="0" parTransId="{54F6147C-5288-4786-94FE-4F850CF1FB39}" sibTransId="{CB61C5CF-CAD5-4A9C-8A10-505FB9ACBEF1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DD70E819-45C4-48FD-8ECC-974977CAA9E3}" type="presOf" srcId="{8F5D091D-E5AA-49D9-AD27-EF494FE06E6B}" destId="{1477D9F9-D4F0-4480-8277-3DF8901FD24A}" srcOrd="0" destOrd="0" presId="urn:microsoft.com/office/officeart/2009/3/layout/IncreasingArrowsProcess"/>
    <dgm:cxn modelId="{7B4D7536-0341-4C13-8DEC-3CE70E1D5862}" type="presOf" srcId="{A95E9DC1-93B5-4FC3-9B08-531B265DC81A}" destId="{7FD59B72-00EF-4F0D-97DC-6CDD9AA3ED2A}" srcOrd="0" destOrd="0" presId="urn:microsoft.com/office/officeart/2009/3/layout/IncreasingArrowsProcess"/>
    <dgm:cxn modelId="{DB5949AB-1726-4809-A3FC-68BB3BD8B089}" type="presOf" srcId="{3D67B468-808A-4EEA-890C-1D2D87225140}" destId="{3E05A756-A1F9-466B-A54B-A6A05D5CF3DA}" srcOrd="0" destOrd="0" presId="urn:microsoft.com/office/officeart/2009/3/layout/IncreasingArrowsProcess"/>
    <dgm:cxn modelId="{1B20F1E9-2BA5-4E3E-A010-45FFC9ECE47F}" type="presOf" srcId="{2D990593-81FB-4C2D-AF65-C67B9E36CDB2}" destId="{57528B6D-6145-48AE-9E07-12F2D1984C16}" srcOrd="0" destOrd="0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C5F458BC-A436-4FE9-8415-D11EBB0822DF}" type="presOf" srcId="{AAAD35C4-0BFC-40F6-AA3B-6198CAD84EB4}" destId="{7745A866-BBD4-4C1B-859E-B370BA5BE7D5}" srcOrd="0" destOrd="2" presId="urn:microsoft.com/office/officeart/2009/3/layout/IncreasingArrowsProcess"/>
    <dgm:cxn modelId="{35C97429-E885-4D09-BE82-77F19E4E344B}" type="presOf" srcId="{2EC0A499-9838-4274-B69A-577554E9E68C}" destId="{7745A866-BBD4-4C1B-859E-B370BA5BE7D5}" srcOrd="0" destOrd="0" presId="urn:microsoft.com/office/officeart/2009/3/layout/IncreasingArrowsProcess"/>
    <dgm:cxn modelId="{0487E48B-1444-442C-A7B8-8CDBBC61D971}" srcId="{1A2245C1-91AC-468C-82A0-A2C131D12DC0}" destId="{249E4ABF-0DE6-4FAE-9094-77358E557504}" srcOrd="1" destOrd="0" parTransId="{9DA01351-4647-42C3-98E9-59FBF50CB910}" sibTransId="{12D8F498-0DE5-4E2E-993E-FD711AA423BA}"/>
    <dgm:cxn modelId="{650D8CC6-6467-48B0-980C-8EBE58B75F0F}" type="presOf" srcId="{4DB8F81E-975E-4074-BBAC-993340300261}" destId="{D5595A76-4533-4CC9-AA51-46E7B6623F5B}" srcOrd="0" destOrd="0" presId="urn:microsoft.com/office/officeart/2009/3/layout/IncreasingArrowsProcess"/>
    <dgm:cxn modelId="{2CAFB67D-E02F-4197-B239-1ABFB1A5B6C7}" type="presOf" srcId="{2FA90D6B-0ADE-415E-86F5-6F37E12B8FA0}" destId="{7745A866-BBD4-4C1B-859E-B370BA5BE7D5}" srcOrd="0" destOrd="3" presId="urn:microsoft.com/office/officeart/2009/3/layout/IncreasingArrowsProcess"/>
    <dgm:cxn modelId="{30C47471-4005-4124-ACC7-00C547E0DF53}" type="presOf" srcId="{249E4ABF-0DE6-4FAE-9094-77358E557504}" destId="{57528B6D-6145-48AE-9E07-12F2D1984C16}" srcOrd="0" destOrd="1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2DBA4178-AB39-4750-9A13-B81F798AA126}" type="presOf" srcId="{1A2245C1-91AC-468C-82A0-A2C131D12DC0}" destId="{56482230-19EE-4472-8A34-1D5255F47338}" srcOrd="0" destOrd="0" presId="urn:microsoft.com/office/officeart/2009/3/layout/IncreasingArrowsProcess"/>
    <dgm:cxn modelId="{D9C62BCB-EB0E-41B3-A9E8-8E82CE7DF79A}" srcId="{8F5D091D-E5AA-49D9-AD27-EF494FE06E6B}" destId="{2FA90D6B-0ADE-415E-86F5-6F37E12B8FA0}" srcOrd="3" destOrd="0" parTransId="{9B74D9A3-8AAC-433C-A1AD-94A4F032BE10}" sibTransId="{1A9CF303-DF05-4499-A8CF-5B9EC8694583}"/>
    <dgm:cxn modelId="{780E487B-4D82-4D9A-82C5-1ADCE31FD62B}" type="presParOf" srcId="{D5595A76-4533-4CC9-AA51-46E7B6623F5B}" destId="{3E05A756-A1F9-466B-A54B-A6A05D5CF3DA}" srcOrd="0" destOrd="0" presId="urn:microsoft.com/office/officeart/2009/3/layout/IncreasingArrowsProcess"/>
    <dgm:cxn modelId="{DC24F180-EF60-4741-9E8D-0E4624D9A6DA}" type="presParOf" srcId="{D5595A76-4533-4CC9-AA51-46E7B6623F5B}" destId="{7FD59B72-00EF-4F0D-97DC-6CDD9AA3ED2A}" srcOrd="1" destOrd="0" presId="urn:microsoft.com/office/officeart/2009/3/layout/IncreasingArrowsProcess"/>
    <dgm:cxn modelId="{4EA37BEE-359C-4F5E-918D-4ACB5CB0F0DD}" type="presParOf" srcId="{D5595A76-4533-4CC9-AA51-46E7B6623F5B}" destId="{56482230-19EE-4472-8A34-1D5255F47338}" srcOrd="2" destOrd="0" presId="urn:microsoft.com/office/officeart/2009/3/layout/IncreasingArrowsProcess"/>
    <dgm:cxn modelId="{C9CC56C3-BE4B-40B0-A634-17854B96EE8E}" type="presParOf" srcId="{D5595A76-4533-4CC9-AA51-46E7B6623F5B}" destId="{57528B6D-6145-48AE-9E07-12F2D1984C16}" srcOrd="3" destOrd="0" presId="urn:microsoft.com/office/officeart/2009/3/layout/IncreasingArrowsProcess"/>
    <dgm:cxn modelId="{D37C6C47-5466-48A0-8714-DE5A24FAB126}" type="presParOf" srcId="{D5595A76-4533-4CC9-AA51-46E7B6623F5B}" destId="{1477D9F9-D4F0-4480-8277-3DF8901FD24A}" srcOrd="4" destOrd="0" presId="urn:microsoft.com/office/officeart/2009/3/layout/IncreasingArrowsProcess"/>
    <dgm:cxn modelId="{31B6CB4B-6ECE-4DEB-9454-1A4F0A0B6742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D77B7B0E-DB87-47AA-8EA4-3E0A2C5B9EDF}" type="presOf" srcId="{B33A70E2-EAAE-402D-A8AB-1E07AB538A20}" destId="{7745A866-BBD4-4C1B-859E-B370BA5BE7D5}" srcOrd="0" destOrd="2" presId="urn:microsoft.com/office/officeart/2009/3/layout/IncreasingArrowsProcess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538FE2FA-DEFB-4169-BD2F-D81852A5DE15}" type="presOf" srcId="{F6F361DF-283E-42CF-AF12-23C854CFD020}" destId="{57528B6D-6145-48AE-9E07-12F2D1984C16}" srcOrd="0" destOrd="1" presId="urn:microsoft.com/office/officeart/2009/3/layout/IncreasingArrowsProcess"/>
    <dgm:cxn modelId="{F1F61B12-900B-4027-BFAA-008DE58EF400}" type="presOf" srcId="{2EC0A499-9838-4274-B69A-577554E9E68C}" destId="{7745A866-BBD4-4C1B-859E-B370BA5BE7D5}" srcOrd="0" destOrd="0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B5409FE-025B-422B-AC31-8B2A9C7C8918}" type="presOf" srcId="{1A2245C1-91AC-468C-82A0-A2C131D12DC0}" destId="{56482230-19EE-4472-8A34-1D5255F47338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CF65C54B-759C-412C-9229-4065309F7525}" type="presOf" srcId="{249E4ABF-0DE6-4FAE-9094-77358E557504}" destId="{57528B6D-6145-48AE-9E07-12F2D1984C16}" srcOrd="0" destOrd="5" presId="urn:microsoft.com/office/officeart/2009/3/layout/IncreasingArrowsProcess"/>
    <dgm:cxn modelId="{F4FB5C25-D0C6-4207-81E8-833A51F9B34C}" type="presOf" srcId="{3D2F38E7-FCAB-4F07-945F-BB7FAE7DF520}" destId="{57528B6D-6145-48AE-9E07-12F2D1984C16}" srcOrd="0" destOrd="4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B3C8AA09-B1C8-4DD7-AE1B-96268BDCA69D}" type="presOf" srcId="{F006FFD5-7563-46C3-8091-013057963609}" destId="{57528B6D-6145-48AE-9E07-12F2D1984C16}" srcOrd="0" destOrd="3" presId="urn:microsoft.com/office/officeart/2009/3/layout/IncreasingArrowsProcess"/>
    <dgm:cxn modelId="{3B6DC9CE-92E7-467E-9589-00756A66ACC4}" type="presOf" srcId="{462F4649-65B5-4D9A-9C81-1D327552AFFF}" destId="{57528B6D-6145-48AE-9E07-12F2D1984C16}" srcOrd="0" destOrd="2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2822D6FF-36F4-4DD5-9FC6-1E857664E85F}" type="presOf" srcId="{8F5D091D-E5AA-49D9-AD27-EF494FE06E6B}" destId="{1477D9F9-D4F0-4480-8277-3DF8901FD24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6C97D9D6-4C35-4079-BD89-25C56A66E036}" type="presOf" srcId="{3D67B468-808A-4EEA-890C-1D2D87225140}" destId="{3E05A756-A1F9-466B-A54B-A6A05D5CF3DA}" srcOrd="0" destOrd="0" presId="urn:microsoft.com/office/officeart/2009/3/layout/IncreasingArrowsProcess"/>
    <dgm:cxn modelId="{2CBB7E6D-16E8-43FA-8382-DD12FB7BB1EC}" type="presOf" srcId="{2440A762-7312-42B5-8FDE-2E10C02957C0}" destId="{7745A866-BBD4-4C1B-859E-B370BA5BE7D5}" srcOrd="0" destOrd="1" presId="urn:microsoft.com/office/officeart/2009/3/layout/IncreasingArrowsProcess"/>
    <dgm:cxn modelId="{B284DB28-BD6A-4162-AE29-0D8E7D3188E4}" type="presOf" srcId="{A95E9DC1-93B5-4FC3-9B08-531B265DC81A}" destId="{7FD59B72-00EF-4F0D-97DC-6CDD9AA3ED2A}" srcOrd="0" destOrd="0" presId="urn:microsoft.com/office/officeart/2009/3/layout/IncreasingArrowsProcess"/>
    <dgm:cxn modelId="{2CBE1A74-A8AA-4FBB-8215-DB93C88DF76E}" type="presOf" srcId="{2D990593-81FB-4C2D-AF65-C67B9E36CDB2}" destId="{57528B6D-6145-48AE-9E07-12F2D1984C16}" srcOrd="0" destOrd="0" presId="urn:microsoft.com/office/officeart/2009/3/layout/IncreasingArrowsProcess"/>
    <dgm:cxn modelId="{DA2711CA-9AA7-4E2B-8F20-C3893A93A902}" type="presOf" srcId="{4DB8F81E-975E-4074-BBAC-993340300261}" destId="{D5595A76-4533-4CC9-AA51-46E7B6623F5B}" srcOrd="0" destOrd="0" presId="urn:microsoft.com/office/officeart/2009/3/layout/IncreasingArrowsProcess"/>
    <dgm:cxn modelId="{9618A994-25B4-4307-9718-F0381AEC6359}" type="presParOf" srcId="{D5595A76-4533-4CC9-AA51-46E7B6623F5B}" destId="{3E05A756-A1F9-466B-A54B-A6A05D5CF3DA}" srcOrd="0" destOrd="0" presId="urn:microsoft.com/office/officeart/2009/3/layout/IncreasingArrowsProcess"/>
    <dgm:cxn modelId="{1AE3F6D8-0C3E-4B19-9F26-1BF1C42A5B67}" type="presParOf" srcId="{D5595A76-4533-4CC9-AA51-46E7B6623F5B}" destId="{7FD59B72-00EF-4F0D-97DC-6CDD9AA3ED2A}" srcOrd="1" destOrd="0" presId="urn:microsoft.com/office/officeart/2009/3/layout/IncreasingArrowsProcess"/>
    <dgm:cxn modelId="{5DD7D73E-CD4E-46B7-8785-FE5FAFF219D7}" type="presParOf" srcId="{D5595A76-4533-4CC9-AA51-46E7B6623F5B}" destId="{56482230-19EE-4472-8A34-1D5255F47338}" srcOrd="2" destOrd="0" presId="urn:microsoft.com/office/officeart/2009/3/layout/IncreasingArrowsProcess"/>
    <dgm:cxn modelId="{DBD1CA69-66A4-4876-937A-AE9DF458E8BC}" type="presParOf" srcId="{D5595A76-4533-4CC9-AA51-46E7B6623F5B}" destId="{57528B6D-6145-48AE-9E07-12F2D1984C16}" srcOrd="3" destOrd="0" presId="urn:microsoft.com/office/officeart/2009/3/layout/IncreasingArrowsProcess"/>
    <dgm:cxn modelId="{D7870B6E-B95A-43A1-821B-E0E221BD49AF}" type="presParOf" srcId="{D5595A76-4533-4CC9-AA51-46E7B6623F5B}" destId="{1477D9F9-D4F0-4480-8277-3DF8901FD24A}" srcOrd="4" destOrd="0" presId="urn:microsoft.com/office/officeart/2009/3/layout/IncreasingArrowsProcess"/>
    <dgm:cxn modelId="{F3C93F9B-61DE-4EF5-BFE0-C94E8B3CA377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D71007D1-DFAC-4F2B-B6B7-A8AB39A54E0C}" type="presOf" srcId="{2D990593-81FB-4C2D-AF65-C67B9E36CDB2}" destId="{57528B6D-6145-48AE-9E07-12F2D1984C16}" srcOrd="0" destOrd="0" presId="urn:microsoft.com/office/officeart/2009/3/layout/IncreasingArrowsProcess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B6CF2E24-7D65-4E03-9FC9-5C599A69AC59}" type="presOf" srcId="{249E4ABF-0DE6-4FAE-9094-77358E557504}" destId="{57528B6D-6145-48AE-9E07-12F2D1984C16}" srcOrd="0" destOrd="5" presId="urn:microsoft.com/office/officeart/2009/3/layout/IncreasingArrowsProcess"/>
    <dgm:cxn modelId="{009E518D-DF48-4A6E-A8B0-87D9DCA42C8E}" type="presOf" srcId="{462F4649-65B5-4D9A-9C81-1D327552AFFF}" destId="{57528B6D-6145-48AE-9E07-12F2D1984C16}" srcOrd="0" destOrd="2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E8B563B9-BAB6-4775-9DD6-39A548CADBBB}" type="presOf" srcId="{8F5D091D-E5AA-49D9-AD27-EF494FE06E6B}" destId="{1477D9F9-D4F0-4480-8277-3DF8901FD24A}" srcOrd="0" destOrd="0" presId="urn:microsoft.com/office/officeart/2009/3/layout/IncreasingArrowsProcess"/>
    <dgm:cxn modelId="{90E56065-9B66-4336-8200-B205930FDE73}" type="presOf" srcId="{1A2245C1-91AC-468C-82A0-A2C131D12DC0}" destId="{56482230-19EE-4472-8A34-1D5255F47338}" srcOrd="0" destOrd="0" presId="urn:microsoft.com/office/officeart/2009/3/layout/IncreasingArrowsProcess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32DF6014-EF22-45E6-816A-64671C7275E4}" type="presOf" srcId="{F006FFD5-7563-46C3-8091-013057963609}" destId="{57528B6D-6145-48AE-9E07-12F2D1984C16}" srcOrd="0" destOrd="3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74658A32-7CC0-4E53-A0A1-4040046A6B3E}" type="presOf" srcId="{B33A70E2-EAAE-402D-A8AB-1E07AB538A20}" destId="{7745A866-BBD4-4C1B-859E-B370BA5BE7D5}" srcOrd="0" destOrd="2" presId="urn:microsoft.com/office/officeart/2009/3/layout/IncreasingArrowsProcess"/>
    <dgm:cxn modelId="{468217F2-25E1-42BB-9369-A1A9D385C08D}" type="presOf" srcId="{A95E9DC1-93B5-4FC3-9B08-531B265DC81A}" destId="{7FD59B72-00EF-4F0D-97DC-6CDD9AA3ED2A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DD505CF2-5146-49E0-B80C-97C79C818F6D}" type="presOf" srcId="{3D67B468-808A-4EEA-890C-1D2D87225140}" destId="{3E05A756-A1F9-466B-A54B-A6A05D5CF3D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5B06B7C6-B7B9-4A21-A0A9-18CF2DAA081E}" type="presOf" srcId="{3D2F38E7-FCAB-4F07-945F-BB7FAE7DF520}" destId="{57528B6D-6145-48AE-9E07-12F2D1984C16}" srcOrd="0" destOrd="4" presId="urn:microsoft.com/office/officeart/2009/3/layout/IncreasingArrowsProcess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B37B332D-1967-4562-B202-F52216D25FD3}" type="presOf" srcId="{2440A762-7312-42B5-8FDE-2E10C02957C0}" destId="{7745A866-BBD4-4C1B-859E-B370BA5BE7D5}" srcOrd="0" destOrd="1" presId="urn:microsoft.com/office/officeart/2009/3/layout/IncreasingArrowsProcess"/>
    <dgm:cxn modelId="{5851C320-4942-4E1F-B777-472351F8E150}" type="presOf" srcId="{4DB8F81E-975E-4074-BBAC-993340300261}" destId="{D5595A76-4533-4CC9-AA51-46E7B6623F5B}" srcOrd="0" destOrd="0" presId="urn:microsoft.com/office/officeart/2009/3/layout/IncreasingArrowsProcess"/>
    <dgm:cxn modelId="{D8C819C6-95D0-4A90-9307-EBDB7A6B00EC}" type="presOf" srcId="{F6F361DF-283E-42CF-AF12-23C854CFD020}" destId="{57528B6D-6145-48AE-9E07-12F2D1984C16}" srcOrd="0" destOrd="1" presId="urn:microsoft.com/office/officeart/2009/3/layout/IncreasingArrowsProcess"/>
    <dgm:cxn modelId="{EB9FAE55-839D-42CB-B3B5-A821AC3DCBBB}" type="presOf" srcId="{2EC0A499-9838-4274-B69A-577554E9E68C}" destId="{7745A866-BBD4-4C1B-859E-B370BA5BE7D5}" srcOrd="0" destOrd="0" presId="urn:microsoft.com/office/officeart/2009/3/layout/IncreasingArrowsProcess"/>
    <dgm:cxn modelId="{8D3B9429-EF9E-488E-A18E-24149A19C409}" type="presParOf" srcId="{D5595A76-4533-4CC9-AA51-46E7B6623F5B}" destId="{3E05A756-A1F9-466B-A54B-A6A05D5CF3DA}" srcOrd="0" destOrd="0" presId="urn:microsoft.com/office/officeart/2009/3/layout/IncreasingArrowsProcess"/>
    <dgm:cxn modelId="{F972B20F-55C5-4C4A-B8A4-9FB4285FB956}" type="presParOf" srcId="{D5595A76-4533-4CC9-AA51-46E7B6623F5B}" destId="{7FD59B72-00EF-4F0D-97DC-6CDD9AA3ED2A}" srcOrd="1" destOrd="0" presId="urn:microsoft.com/office/officeart/2009/3/layout/IncreasingArrowsProcess"/>
    <dgm:cxn modelId="{F83276C3-6831-42D5-A47C-027DF1A2299F}" type="presParOf" srcId="{D5595A76-4533-4CC9-AA51-46E7B6623F5B}" destId="{56482230-19EE-4472-8A34-1D5255F47338}" srcOrd="2" destOrd="0" presId="urn:microsoft.com/office/officeart/2009/3/layout/IncreasingArrowsProcess"/>
    <dgm:cxn modelId="{4368E17B-E3D7-4BDD-82DA-111D7E54400B}" type="presParOf" srcId="{D5595A76-4533-4CC9-AA51-46E7B6623F5B}" destId="{57528B6D-6145-48AE-9E07-12F2D1984C16}" srcOrd="3" destOrd="0" presId="urn:microsoft.com/office/officeart/2009/3/layout/IncreasingArrowsProcess"/>
    <dgm:cxn modelId="{FFAA6E69-D7B5-4D00-8A70-8A7C3547D787}" type="presParOf" srcId="{D5595A76-4533-4CC9-AA51-46E7B6623F5B}" destId="{1477D9F9-D4F0-4480-8277-3DF8901FD24A}" srcOrd="4" destOrd="0" presId="urn:microsoft.com/office/officeart/2009/3/layout/IncreasingArrowsProcess"/>
    <dgm:cxn modelId="{24159463-A823-410B-A26A-2951594114DD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600" b="1" i="1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4BD12BF0-1D0A-4379-BCC5-8AEF67E92AAE}" type="presOf" srcId="{3D2F38E7-FCAB-4F07-945F-BB7FAE7DF520}" destId="{57528B6D-6145-48AE-9E07-12F2D1984C16}" srcOrd="0" destOrd="4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FA353F4C-2A36-4881-8A36-1E124A0AAB5B}" type="presOf" srcId="{3D67B468-808A-4EEA-890C-1D2D87225140}" destId="{3E05A756-A1F9-466B-A54B-A6A05D5CF3DA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607D54F0-6CA5-497F-8AE3-B9B086AEBD79}" type="presOf" srcId="{F006FFD5-7563-46C3-8091-013057963609}" destId="{57528B6D-6145-48AE-9E07-12F2D1984C16}" srcOrd="0" destOrd="3" presId="urn:microsoft.com/office/officeart/2009/3/layout/IncreasingArrowsProcess"/>
    <dgm:cxn modelId="{9028F47C-F475-41BA-A38D-8D36E58EE67D}" type="presOf" srcId="{462F4649-65B5-4D9A-9C81-1D327552AFFF}" destId="{57528B6D-6145-48AE-9E07-12F2D1984C16}" srcOrd="0" destOrd="2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9EA051FB-E7CF-4B64-8997-49C062E4EA16}" type="presOf" srcId="{2D990593-81FB-4C2D-AF65-C67B9E36CDB2}" destId="{57528B6D-6145-48AE-9E07-12F2D1984C16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03FA6041-ADFF-4ED0-AE7A-39B3C6F10022}" type="presOf" srcId="{4DB8F81E-975E-4074-BBAC-993340300261}" destId="{D5595A76-4533-4CC9-AA51-46E7B6623F5B}" srcOrd="0" destOrd="0" presId="urn:microsoft.com/office/officeart/2009/3/layout/IncreasingArrowsProcess"/>
    <dgm:cxn modelId="{62F5F16A-5F60-41B3-A496-734016E3FC30}" type="presOf" srcId="{8F5D091D-E5AA-49D9-AD27-EF494FE06E6B}" destId="{1477D9F9-D4F0-4480-8277-3DF8901FD24A}" srcOrd="0" destOrd="0" presId="urn:microsoft.com/office/officeart/2009/3/layout/IncreasingArrowsProcess"/>
    <dgm:cxn modelId="{E2595F2D-CF85-4308-B0EE-D654104D71FD}" type="presOf" srcId="{1A2245C1-91AC-468C-82A0-A2C131D12DC0}" destId="{56482230-19EE-4472-8A34-1D5255F47338}" srcOrd="0" destOrd="0" presId="urn:microsoft.com/office/officeart/2009/3/layout/IncreasingArrowsProcess"/>
    <dgm:cxn modelId="{FFB2B384-18F7-45D5-831A-F910869BABF8}" type="presOf" srcId="{B33A70E2-EAAE-402D-A8AB-1E07AB538A20}" destId="{7745A866-BBD4-4C1B-859E-B370BA5BE7D5}" srcOrd="0" destOrd="2" presId="urn:microsoft.com/office/officeart/2009/3/layout/IncreasingArrowsProcess"/>
    <dgm:cxn modelId="{79E7CB90-3276-46E1-AD40-D9604976F731}" type="presOf" srcId="{2440A762-7312-42B5-8FDE-2E10C02957C0}" destId="{7745A866-BBD4-4C1B-859E-B370BA5BE7D5}" srcOrd="0" destOrd="1" presId="urn:microsoft.com/office/officeart/2009/3/layout/IncreasingArrowsProcess"/>
    <dgm:cxn modelId="{BCCBBE4F-804B-4AF0-B96C-6A82147901DC}" type="presOf" srcId="{F6F361DF-283E-42CF-AF12-23C854CFD020}" destId="{57528B6D-6145-48AE-9E07-12F2D1984C16}" srcOrd="0" destOrd="1" presId="urn:microsoft.com/office/officeart/2009/3/layout/IncreasingArrowsProcess"/>
    <dgm:cxn modelId="{2B661844-8A0B-4A8F-804A-7AADE06B7B6B}" type="presOf" srcId="{2EC0A499-9838-4274-B69A-577554E9E68C}" destId="{7745A866-BBD4-4C1B-859E-B370BA5BE7D5}" srcOrd="0" destOrd="0" presId="urn:microsoft.com/office/officeart/2009/3/layout/IncreasingArrowsProcess"/>
    <dgm:cxn modelId="{97290264-5E1F-49BE-B10C-838387BFF1E4}" type="presOf" srcId="{249E4ABF-0DE6-4FAE-9094-77358E557504}" destId="{57528B6D-6145-48AE-9E07-12F2D1984C16}" srcOrd="0" destOrd="5" presId="urn:microsoft.com/office/officeart/2009/3/layout/IncreasingArrowsProcess"/>
    <dgm:cxn modelId="{CEF3EC48-3F27-4FD6-9F49-431F0A34842E}" type="presOf" srcId="{A95E9DC1-93B5-4FC3-9B08-531B265DC81A}" destId="{7FD59B72-00EF-4F0D-97DC-6CDD9AA3ED2A}" srcOrd="0" destOrd="0" presId="urn:microsoft.com/office/officeart/2009/3/layout/IncreasingArrowsProcess"/>
    <dgm:cxn modelId="{2924A648-437B-4F26-8446-E723183C5FE7}" type="presParOf" srcId="{D5595A76-4533-4CC9-AA51-46E7B6623F5B}" destId="{3E05A756-A1F9-466B-A54B-A6A05D5CF3DA}" srcOrd="0" destOrd="0" presId="urn:microsoft.com/office/officeart/2009/3/layout/IncreasingArrowsProcess"/>
    <dgm:cxn modelId="{3D0A889F-85BC-4778-BCB9-D2207182D528}" type="presParOf" srcId="{D5595A76-4533-4CC9-AA51-46E7B6623F5B}" destId="{7FD59B72-00EF-4F0D-97DC-6CDD9AA3ED2A}" srcOrd="1" destOrd="0" presId="urn:microsoft.com/office/officeart/2009/3/layout/IncreasingArrowsProcess"/>
    <dgm:cxn modelId="{50428ECA-26BB-4748-A126-AF057E366884}" type="presParOf" srcId="{D5595A76-4533-4CC9-AA51-46E7B6623F5B}" destId="{56482230-19EE-4472-8A34-1D5255F47338}" srcOrd="2" destOrd="0" presId="urn:microsoft.com/office/officeart/2009/3/layout/IncreasingArrowsProcess"/>
    <dgm:cxn modelId="{E11807D9-E515-4901-A728-F6BF1C20972A}" type="presParOf" srcId="{D5595A76-4533-4CC9-AA51-46E7B6623F5B}" destId="{57528B6D-6145-48AE-9E07-12F2D1984C16}" srcOrd="3" destOrd="0" presId="urn:microsoft.com/office/officeart/2009/3/layout/IncreasingArrowsProcess"/>
    <dgm:cxn modelId="{851BA647-F73D-4D05-8E0A-805327895175}" type="presParOf" srcId="{D5595A76-4533-4CC9-AA51-46E7B6623F5B}" destId="{1477D9F9-D4F0-4480-8277-3DF8901FD24A}" srcOrd="4" destOrd="0" presId="urn:microsoft.com/office/officeart/2009/3/layout/IncreasingArrowsProcess"/>
    <dgm:cxn modelId="{0170D3D0-B5DF-4673-ADD4-08B171CFB348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0" y="233962"/>
          <a:ext cx="11108945" cy="161788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6839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0" y="638433"/>
        <a:ext cx="10704474" cy="808943"/>
      </dsp:txXfrm>
    </dsp:sp>
    <dsp:sp modelId="{7FD59B72-00EF-4F0D-97DC-6CDD9AA3ED2A}">
      <dsp:nvSpPr>
        <dsp:cNvPr id="0" name=""/>
        <dsp:cNvSpPr/>
      </dsp:nvSpPr>
      <dsp:spPr>
        <a:xfrm>
          <a:off x="3304" y="1633376"/>
          <a:ext cx="3421555" cy="31166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304" y="1633376"/>
        <a:ext cx="3421555" cy="3116643"/>
      </dsp:txXfrm>
    </dsp:sp>
    <dsp:sp modelId="{56482230-19EE-4472-8A34-1D5255F47338}">
      <dsp:nvSpPr>
        <dsp:cNvPr id="0" name=""/>
        <dsp:cNvSpPr/>
      </dsp:nvSpPr>
      <dsp:spPr>
        <a:xfrm>
          <a:off x="3437927" y="1016701"/>
          <a:ext cx="7687390" cy="161788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6839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100" kern="1200" dirty="0"/>
        </a:p>
      </dsp:txBody>
      <dsp:txXfrm>
        <a:off x="3437927" y="1421172"/>
        <a:ext cx="7282919" cy="808943"/>
      </dsp:txXfrm>
    </dsp:sp>
    <dsp:sp modelId="{57528B6D-6145-48AE-9E07-12F2D1984C16}">
      <dsp:nvSpPr>
        <dsp:cNvPr id="0" name=""/>
        <dsp:cNvSpPr/>
      </dsp:nvSpPr>
      <dsp:spPr>
        <a:xfrm>
          <a:off x="3449682" y="1980888"/>
          <a:ext cx="3345699" cy="30812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i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sz="1500" i="0" kern="1200" dirty="0">
            <a:effectLst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49682" y="1980888"/>
        <a:ext cx="3345699" cy="3081207"/>
      </dsp:txXfrm>
    </dsp:sp>
    <dsp:sp modelId="{1477D9F9-D4F0-4480-8277-3DF8901FD24A}">
      <dsp:nvSpPr>
        <dsp:cNvPr id="0" name=""/>
        <dsp:cNvSpPr/>
      </dsp:nvSpPr>
      <dsp:spPr>
        <a:xfrm>
          <a:off x="6788591" y="1464343"/>
          <a:ext cx="4381481" cy="161788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6839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100" kern="1200" dirty="0"/>
        </a:p>
      </dsp:txBody>
      <dsp:txXfrm>
        <a:off x="6788591" y="1868814"/>
        <a:ext cx="3977010" cy="808943"/>
      </dsp:txXfrm>
    </dsp:sp>
    <dsp:sp modelId="{7745A866-BBD4-4C1B-859E-B370BA5BE7D5}">
      <dsp:nvSpPr>
        <dsp:cNvPr id="0" name=""/>
        <dsp:cNvSpPr/>
      </dsp:nvSpPr>
      <dsp:spPr>
        <a:xfrm>
          <a:off x="6801694" y="2479520"/>
          <a:ext cx="3458576" cy="27920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Создание условий для работы и отдыха жителей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Улучшение состояния территорий    Угранского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Благоустроенность населенных пунктов поселения</a:t>
          </a: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6801694" y="2479520"/>
        <a:ext cx="3458576" cy="27920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-15835" y="491180"/>
          <a:ext cx="11131550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5736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kern="1200" cap="none" spc="0" dirty="0">
            <a:ln w="0"/>
            <a:effectLst/>
            <a:latin typeface="+mn-lt"/>
          </a:endParaRPr>
        </a:p>
      </dsp:txBody>
      <dsp:txXfrm>
        <a:off x="-15835" y="896474"/>
        <a:ext cx="10726256" cy="810589"/>
      </dsp:txXfrm>
    </dsp:sp>
    <dsp:sp modelId="{7FD59B72-00EF-4F0D-97DC-6CDD9AA3ED2A}">
      <dsp:nvSpPr>
        <dsp:cNvPr id="0" name=""/>
        <dsp:cNvSpPr/>
      </dsp:nvSpPr>
      <dsp:spPr>
        <a:xfrm>
          <a:off x="-28970" y="1728227"/>
          <a:ext cx="3428517" cy="31229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-28970" y="1728227"/>
        <a:ext cx="3428517" cy="3122985"/>
      </dsp:txXfrm>
    </dsp:sp>
    <dsp:sp modelId="{56482230-19EE-4472-8A34-1D5255F47338}">
      <dsp:nvSpPr>
        <dsp:cNvPr id="0" name=""/>
        <dsp:cNvSpPr/>
      </dsp:nvSpPr>
      <dsp:spPr>
        <a:xfrm>
          <a:off x="3412642" y="1110297"/>
          <a:ext cx="7703032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100" kern="1200" dirty="0"/>
        </a:p>
      </dsp:txBody>
      <dsp:txXfrm>
        <a:off x="3412642" y="1515591"/>
        <a:ext cx="7297738" cy="810589"/>
      </dsp:txXfrm>
    </dsp:sp>
    <dsp:sp modelId="{57528B6D-6145-48AE-9E07-12F2D1984C16}">
      <dsp:nvSpPr>
        <dsp:cNvPr id="0" name=""/>
        <dsp:cNvSpPr/>
      </dsp:nvSpPr>
      <dsp:spPr>
        <a:xfrm>
          <a:off x="3424420" y="2076446"/>
          <a:ext cx="3352507" cy="30874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24420" y="2076446"/>
        <a:ext cx="3352507" cy="3087476"/>
      </dsp:txXfrm>
    </dsp:sp>
    <dsp:sp modelId="{1477D9F9-D4F0-4480-8277-3DF8901FD24A}">
      <dsp:nvSpPr>
        <dsp:cNvPr id="0" name=""/>
        <dsp:cNvSpPr/>
      </dsp:nvSpPr>
      <dsp:spPr>
        <a:xfrm>
          <a:off x="6770123" y="1558850"/>
          <a:ext cx="4390397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100" kern="1200" dirty="0"/>
        </a:p>
      </dsp:txBody>
      <dsp:txXfrm>
        <a:off x="6770123" y="1964144"/>
        <a:ext cx="3985103" cy="810589"/>
      </dsp:txXfrm>
    </dsp:sp>
    <dsp:sp modelId="{7745A866-BBD4-4C1B-859E-B370BA5BE7D5}">
      <dsp:nvSpPr>
        <dsp:cNvPr id="0" name=""/>
        <dsp:cNvSpPr/>
      </dsp:nvSpPr>
      <dsp:spPr>
        <a:xfrm>
          <a:off x="6783253" y="2576093"/>
          <a:ext cx="3465613" cy="2797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83253" y="2576093"/>
        <a:ext cx="3465613" cy="2797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0.17143</cdr:x>
      <cdr:y>0.12143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1076663" cy="7286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i="1" dirty="0" smtClean="0"/>
            <a:t>2023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2024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2025</a:t>
          </a:r>
        </a:p>
        <a:p xmlns:a="http://schemas.openxmlformats.org/drawingml/2006/main">
          <a:endParaRPr lang="ru-RU" sz="1200" b="1" i="1" dirty="0" smtClean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39105-B6FC-4BA2-8F2A-908CA4B466B3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18139-E045-428A-A550-4A37D0FC0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786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8139-E045-428A-A550-4A37D0FC05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23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F96-C649-45BC-AD84-02AC57E486B6}" type="datetime1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4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621-D0ED-4F68-9D19-E5EC3A9D7539}" type="datetime1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133-7579-420A-8D7C-F36583ABBE8A}" type="datetime1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9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416E-38C3-448A-98C7-B70D9B4B1348}" type="datetime1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D28C-C628-4932-8A43-86B8C9F94C15}" type="datetime1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5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3549C-5140-4DAF-A8A2-B29ADFCFB3F0}" type="datetime1">
              <a:rPr lang="ru-RU" smtClean="0"/>
              <a:t>02.05.2024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5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9A08-CA6F-49B6-81F1-B62C46049957}" type="datetime1">
              <a:rPr lang="ru-RU" smtClean="0"/>
              <a:t>02.05.2024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4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DBB5-9F2B-4265-BB42-67C5F035A9A0}" type="datetime1">
              <a:rPr lang="ru-RU" smtClean="0"/>
              <a:t>02.05.2024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F61E-A5E7-4EA3-BA11-68A4FBD5EE14}" type="datetime1">
              <a:rPr lang="ru-RU" smtClean="0"/>
              <a:t>02.05.2024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B501F-E748-4358-AA3D-31325E7D814E}" type="datetime1">
              <a:rPr lang="ru-RU" smtClean="0"/>
              <a:t>02.05.2024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9690-D2B6-417E-A802-BD2641CC53D5}" type="datetime1">
              <a:rPr lang="ru-RU" smtClean="0"/>
              <a:t>02.05.2024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3A50E-0797-4D4F-96D0-F21B9A70D602}" type="datetime1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emf"/><Relationship Id="rId4" Type="http://schemas.openxmlformats.org/officeDocument/2006/relationships/package" Target="../embeddings/_____Microsoft_Excel2.xlsx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emf"/><Relationship Id="rId4" Type="http://schemas.openxmlformats.org/officeDocument/2006/relationships/package" Target="../embeddings/_____Microsoft_Excel3.xlsx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emf"/><Relationship Id="rId5" Type="http://schemas.openxmlformats.org/officeDocument/2006/relationships/package" Target="../embeddings/_____Microsoft_Excel9.xlsx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2.emf"/><Relationship Id="rId4" Type="http://schemas.openxmlformats.org/officeDocument/2006/relationships/package" Target="../embeddings/_____Microsoft_Excel11.xls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3.webp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5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6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chart" Target="../charts/char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public217462141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="" xmlns:a16="http://schemas.microsoft.com/office/drawing/2014/main" id="{BAD76F3E-3A97-486B-B402-44400A8B91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(в редакции от 22.08.2023г. №33).</a:t>
            </a:r>
            <a:endParaRPr lang="ru-RU" altLang="ru-RU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13832" r="14636" b="32586"/>
          <a:stretch/>
        </p:blipFill>
        <p:spPr>
          <a:xfrm>
            <a:off x="948583" y="500741"/>
            <a:ext cx="9272187" cy="383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5ECA6C49-27D9-4DE1-B0E9-53CAEE5ECB79}"/>
              </a:ext>
            </a:extLst>
          </p:cNvPr>
          <p:cNvSpPr txBox="1">
            <a:spLocks/>
          </p:cNvSpPr>
          <p:nvPr/>
        </p:nvSpPr>
        <p:spPr>
          <a:xfrm>
            <a:off x="838199" y="1093788"/>
            <a:ext cx="10506455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6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D3390E-6948-4CFD-ACCD-DEE66811DD53}"/>
              </a:ext>
            </a:extLst>
          </p:cNvPr>
          <p:cNvSpPr txBox="1"/>
          <p:nvPr/>
        </p:nvSpPr>
        <p:spPr>
          <a:xfrm>
            <a:off x="7400924" y="4619624"/>
            <a:ext cx="3946779" cy="10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103F88-2CBA-F644-8479-84386E35CCF8}"/>
              </a:ext>
            </a:extLst>
          </p:cNvPr>
          <p:cNvSpPr txBox="1"/>
          <p:nvPr/>
        </p:nvSpPr>
        <p:spPr>
          <a:xfrm>
            <a:off x="1263678" y="57642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38" name="Picture 3">
            <a:extLst>
              <a:ext uri="{FF2B5EF4-FFF2-40B4-BE49-F238E27FC236}">
                <a16:creationId xmlns="" xmlns:a16="http://schemas.microsoft.com/office/drawing/2014/main" id="{8A56FE96-8066-B346-A74B-572BADFB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85" y="144441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498" y="4701202"/>
            <a:ext cx="115958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 для граждан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 решению № 20 от 21.12.2022 года </a:t>
            </a:r>
            <a:r>
              <a:rPr lang="ru-RU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 бюджете Угранского сельского поселения Угранского района Смоленской области на 2023 год и на плановый период 2024 и 2025 годов. </a:t>
            </a:r>
            <a:endParaRPr lang="en-US" sz="20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endParaRPr lang="ru-RU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9981" y="5646869"/>
            <a:ext cx="3836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(в редакции от </a:t>
            </a:r>
            <a:r>
              <a:rPr lang="ru-RU" altLang="ru-RU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22.12.2023г</a:t>
            </a:r>
            <a:r>
              <a:rPr lang="ru-RU" altLang="ru-RU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ru-RU" altLang="ru-RU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</a:t>
            </a:r>
            <a:r>
              <a:rPr lang="ru-RU" altLang="ru-RU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44).</a:t>
            </a:r>
            <a:endParaRPr lang="ru-RU" altLang="ru-RU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" y="1350982"/>
            <a:ext cx="1607254" cy="386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cs typeface="Times New Roman" panose="02020603050405020304" pitchFamily="18" charset="0"/>
              </a:rPr>
              <a:t>ГЛОССАРИЙ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71437" y="5687973"/>
            <a:ext cx="12334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Программой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муниципальных внутренних </a:t>
            </a:r>
          </a:p>
          <a:p>
            <a:pPr marR="0" algn="ctr"/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заимствований МО 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Угранского сельского поселения Угранского района Смоленской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на 2023 год и плановый период 2024-2025 годов не предусматривается получение кредитов от кредитных организаций. </a:t>
            </a:r>
          </a:p>
          <a:p>
            <a:pPr marR="0" algn="ctr"/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Выдача бюджетных кредитов в 2023-2025 годах также не планируется.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3835" y="982911"/>
            <a:ext cx="5456238" cy="14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ятиугольник 13"/>
          <p:cNvSpPr/>
          <p:nvPr/>
        </p:nvSpPr>
        <p:spPr>
          <a:xfrm>
            <a:off x="1213533" y="982524"/>
            <a:ext cx="3710891" cy="20605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1213533" y="3129886"/>
            <a:ext cx="4693445" cy="206230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96000" y="2681784"/>
            <a:ext cx="2690703" cy="162351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43650" y="4494540"/>
            <a:ext cx="2213713" cy="72516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75723" y="2716263"/>
            <a:ext cx="2411413" cy="241472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6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4"/>
          <p:cNvGrpSpPr>
            <a:grpSpLocks/>
          </p:cNvGrpSpPr>
          <p:nvPr/>
        </p:nvGrpSpPr>
        <p:grpSpPr bwMode="auto">
          <a:xfrm>
            <a:off x="295869" y="103893"/>
            <a:ext cx="11734184" cy="6429376"/>
            <a:chOff x="214282" y="-25"/>
            <a:chExt cx="8953566" cy="6429421"/>
          </a:xfrm>
          <a:solidFill>
            <a:srgbClr val="FFFF0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3350" y="-25"/>
              <a:ext cx="8234498" cy="9286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На чем основывается проект местного бюджета?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20484" y="964387"/>
              <a:ext cx="7026060" cy="64294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10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2" name="Стрелка вниз 11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Выгнутая вверх стрелка 13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" name="Выгнутая вверх стрелка 14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B3FF002C-5C75-B54B-AD28-CF13DDC9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" y="72022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ый треугольник 11"/>
          <p:cNvSpPr/>
          <p:nvPr/>
        </p:nvSpPr>
        <p:spPr>
          <a:xfrm rot="16200000">
            <a:off x="10717826" y="5351743"/>
            <a:ext cx="1015275" cy="1900987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Бюджетный процесс – ежегодное формирование и исполнение бюджета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381000" y="970940"/>
            <a:ext cx="5000625" cy="548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723595"/>
            <a:ext cx="11401425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2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48224" y="1457020"/>
            <a:ext cx="6710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0687" y="2682040"/>
            <a:ext cx="63531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Составление проекта бюджета. </a:t>
            </a:r>
            <a:endParaRPr lang="ru-RU" altLang="ru-RU" sz="1600" b="1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До </a:t>
            </a:r>
            <a:r>
              <a:rPr lang="ru-RU" altLang="ru-RU" sz="1200" i="1" dirty="0">
                <a:cs typeface="Times New Roman" pitchFamily="18" charset="0"/>
              </a:rPr>
              <a:t>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депутатов.</a:t>
            </a:r>
            <a:endParaRPr lang="ru-RU" altLang="ru-RU" sz="1200" b="1" i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95950" y="442298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ru-RU" sz="1600" b="1" dirty="0"/>
              <a:t>Рассмотрение проекта бюджета.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 defTabSz="914400"/>
            <a:r>
              <a:rPr lang="ru-RU" sz="1200" i="1" dirty="0" smtClean="0"/>
              <a:t>Глава </a:t>
            </a:r>
            <a:r>
              <a:rPr lang="ru-RU" sz="1200" i="1" dirty="0"/>
              <a:t>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2023 год и плановый период 2024 и 2025 годов. Проект местного бюджета рассмотрен на заседании </a:t>
            </a:r>
            <a:r>
              <a:rPr lang="ru-RU" sz="1200" i="1" dirty="0" err="1"/>
              <a:t>Угранским</a:t>
            </a:r>
            <a:r>
              <a:rPr lang="ru-RU" sz="1200" i="1" dirty="0"/>
              <a:t> районным Советом депутатов, затем прошли публичные слушанья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5950" y="565198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Утверждение бюджета.</a:t>
            </a:r>
            <a:r>
              <a:rPr lang="ru-RU" altLang="ru-RU" sz="1400" dirty="0">
                <a:cs typeface="Times New Roman" pitchFamily="18" charset="0"/>
              </a:rPr>
              <a:t> </a:t>
            </a:r>
            <a:endParaRPr lang="ru-RU" altLang="ru-RU" sz="1400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Решение </a:t>
            </a:r>
            <a:r>
              <a:rPr lang="ru-RU" altLang="ru-RU" sz="1200" i="1" dirty="0">
                <a:cs typeface="Times New Roman" pitchFamily="18" charset="0"/>
              </a:rPr>
              <a:t>о местном бюджете на очередной финансовый год и на плановый период утверждён </a:t>
            </a:r>
            <a:r>
              <a:rPr lang="ru-RU" altLang="ru-RU" sz="1200" i="1" dirty="0" err="1">
                <a:cs typeface="Times New Roman" pitchFamily="18" charset="0"/>
              </a:rPr>
              <a:t>Угранским</a:t>
            </a:r>
            <a:r>
              <a:rPr lang="ru-RU" altLang="ru-RU" sz="1200" i="1" dirty="0">
                <a:cs typeface="Times New Roman" pitchFamily="18" charset="0"/>
              </a:rPr>
              <a:t> районным Советом депутатов.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 в бюджетном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процессе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988031" y="1209079"/>
            <a:ext cx="4266640" cy="495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память с посл. доступом 7"/>
          <p:cNvSpPr/>
          <p:nvPr/>
        </p:nvSpPr>
        <p:spPr>
          <a:xfrm rot="10800000" flipV="1">
            <a:off x="8547579" y="1255070"/>
            <a:ext cx="2988333" cy="2283393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Угранского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(размещаются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сайте)</a:t>
            </a:r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644133" y="1288481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 rot="10800000" flipV="1">
            <a:off x="8547579" y="3794199"/>
            <a:ext cx="2988332" cy="244887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бюджете на очередной финансовый год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44133" y="4145490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 бюджете  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13" y="30762"/>
            <a:ext cx="1185603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Calibri"/>
                <a:cs typeface="Calibri"/>
              </a:rPr>
              <a:t>Участие </a:t>
            </a:r>
            <a:r>
              <a:rPr sz="4400" b="0" dirty="0"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latin typeface="Calibri"/>
                <a:cs typeface="Calibri"/>
              </a:rPr>
              <a:t> </a:t>
            </a:r>
            <a:r>
              <a:rPr sz="4400" b="0" dirty="0">
                <a:latin typeface="Calibri"/>
                <a:cs typeface="Calibri"/>
              </a:rPr>
              <a:t>процессе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507" y="2993898"/>
            <a:ext cx="27412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БЮДЖЕТ</a:t>
            </a:r>
            <a:endParaRPr sz="5400" i="1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515" y="1592580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62778" y="1554607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70652" y="3703701"/>
            <a:ext cx="33464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получает </a:t>
            </a:r>
            <a:r>
              <a:rPr sz="1800" spc="-5" dirty="0">
                <a:latin typeface="Calibri"/>
                <a:cs typeface="Calibri"/>
              </a:rPr>
              <a:t>муниципальные </a:t>
            </a:r>
            <a:r>
              <a:rPr sz="1800" dirty="0">
                <a:latin typeface="Calibri"/>
                <a:cs typeface="Calibri"/>
              </a:rPr>
              <a:t>услуги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endParaRPr sz="1800">
              <a:latin typeface="Calibri"/>
              <a:cs typeface="Calibri"/>
            </a:endParaRPr>
          </a:p>
          <a:p>
            <a:pPr marL="12700" marR="42672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расходную часть </a:t>
            </a:r>
            <a:r>
              <a:rPr sz="1800" dirty="0">
                <a:latin typeface="Calibri"/>
                <a:cs typeface="Calibri"/>
              </a:rPr>
              <a:t>бюджета на  </a:t>
            </a:r>
            <a:r>
              <a:rPr sz="1800" spc="-5" dirty="0">
                <a:latin typeface="Calibri"/>
                <a:cs typeface="Calibri"/>
              </a:rPr>
              <a:t>благоустройство территории,  культурно-досуговые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мероприятия, кружки,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секции,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пособия,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опекаемых).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1" y="2971930"/>
            <a:ext cx="3315489" cy="221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dirty="0">
                <a:ln w="0"/>
                <a:solidFill>
                  <a:schemeClr val="bg1"/>
                </a:solidFill>
              </a:rPr>
              <a:t>Основные цели бюджетной политики</a:t>
            </a:r>
            <a:r>
              <a:rPr lang="en-US" sz="3200" b="1" dirty="0">
                <a:ln w="0"/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8CE8A33F-D7A7-0E4E-8A19-3219B4024271}"/>
              </a:ext>
            </a:extLst>
          </p:cNvPr>
          <p:cNvSpPr/>
          <p:nvPr/>
        </p:nvSpPr>
        <p:spPr>
          <a:xfrm>
            <a:off x="383256" y="5061936"/>
            <a:ext cx="4522941" cy="1468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DE6B3489-1D26-D94C-B2F4-1FEC38919D06}"/>
              </a:ext>
            </a:extLst>
          </p:cNvPr>
          <p:cNvSpPr/>
          <p:nvPr/>
        </p:nvSpPr>
        <p:spPr>
          <a:xfrm>
            <a:off x="383256" y="1388788"/>
            <a:ext cx="4522941" cy="15745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63CAAC16-835A-B147-ADF4-55ECAADE9169}"/>
              </a:ext>
            </a:extLst>
          </p:cNvPr>
          <p:cNvSpPr/>
          <p:nvPr/>
        </p:nvSpPr>
        <p:spPr>
          <a:xfrm>
            <a:off x="383256" y="1488874"/>
            <a:ext cx="4178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долгосрочной сбалансированности бюджета Угранского сельского поселения Угранского района Смоленской области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FABE942-3F1E-C544-940B-A854BDC15480}"/>
              </a:ext>
            </a:extLst>
          </p:cNvPr>
          <p:cNvSpPr/>
          <p:nvPr/>
        </p:nvSpPr>
        <p:spPr>
          <a:xfrm>
            <a:off x="315860" y="5080231"/>
            <a:ext cx="4495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EDA88690-42C2-284D-97B8-A7D0322A42EB}"/>
              </a:ext>
            </a:extLst>
          </p:cNvPr>
          <p:cNvSpPr/>
          <p:nvPr/>
        </p:nvSpPr>
        <p:spPr>
          <a:xfrm>
            <a:off x="6657174" y="1388788"/>
            <a:ext cx="4492875" cy="15665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Укрепление доходной базы бюджета Угранского сельского поселения Угранского района Смоленской области за счет повышения эффективности администрирования налоговых и неналоговых доходов и мобилизации имеющихся резервов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B388C3B7-92BA-6F4D-BB72-E06DDB356B9A}"/>
              </a:ext>
            </a:extLst>
          </p:cNvPr>
          <p:cNvSpPr/>
          <p:nvPr/>
        </p:nvSpPr>
        <p:spPr>
          <a:xfrm>
            <a:off x="6830925" y="5080231"/>
            <a:ext cx="4492875" cy="1450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F2253AE-7CC2-5842-84A7-D2C5534C014C}"/>
              </a:ext>
            </a:extLst>
          </p:cNvPr>
          <p:cNvSpPr txBox="1"/>
          <p:nvPr/>
        </p:nvSpPr>
        <p:spPr>
          <a:xfrm>
            <a:off x="7371931" y="5334693"/>
            <a:ext cx="341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Открытость и прозрачность управления общественными финансами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956" y="3404757"/>
            <a:ext cx="25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</a:rPr>
              <a:t>Стимулирование инвестиционной деятельности</a:t>
            </a:r>
            <a:endParaRPr lang="ru-RU" b="1" i="1" dirty="0">
              <a:ln w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96678" y="3646730"/>
            <a:ext cx="240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Мобилизация доходов</a:t>
            </a:r>
            <a:endParaRPr lang="ru-RU" b="1" i="1" dirty="0">
              <a:ln w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0948" y="5380859"/>
            <a:ext cx="209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налогового администрирования</a:t>
            </a:r>
            <a:endParaRPr lang="ru-RU" sz="1600" b="1" i="1" dirty="0">
              <a:ln w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0760" y="3196059"/>
            <a:ext cx="2990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налоговых расходов муниципального образования  Угранского сельского поселения Угранского района Смоленской области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03" y="2661880"/>
            <a:ext cx="4880443" cy="419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Особенности планирования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доходов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5900" y="1262093"/>
            <a:ext cx="8477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211" t="10211" r="10876" b="8597"/>
          <a:stretch/>
        </p:blipFill>
        <p:spPr>
          <a:xfrm>
            <a:off x="10096500" y="5153025"/>
            <a:ext cx="2095500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43671983"/>
              </p:ext>
            </p:extLst>
          </p:nvPr>
        </p:nvGraphicFramePr>
        <p:xfrm>
          <a:off x="285751" y="1157318"/>
          <a:ext cx="10248900" cy="539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19175" y="807988"/>
            <a:ext cx="8886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YS Text"/>
              </a:rPr>
              <a:t>Межбюджетные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это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совокупность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внутри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страны,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включающая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качестве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основных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функциональных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элементов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разграничение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расходов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распределение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а также перераспределение средств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бюджетами разных уровне и видов.</a:t>
            </a:r>
            <a:endParaRPr lang="ru-RU" dirty="0"/>
          </a:p>
        </p:txBody>
      </p:sp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14588" y="57808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ea typeface="Times New Roman" panose="02020603050405020304" pitchFamily="18" charset="0"/>
              </a:rPr>
              <a:t>Основные характеристики к бюджету на 2023-2025 </a:t>
            </a:r>
            <a:r>
              <a:rPr lang="ru-RU" sz="3200" b="1" i="1" dirty="0" smtClean="0">
                <a:ea typeface="Times New Roman" panose="02020603050405020304" pitchFamily="18" charset="0"/>
              </a:rPr>
              <a:t>годы</a:t>
            </a:r>
            <a:r>
              <a:rPr lang="ru-RU" sz="3200" b="1" i="1" dirty="0" smtClean="0">
                <a:solidFill>
                  <a:schemeClr val="tx2"/>
                </a:solidFill>
              </a:rPr>
              <a:t/>
            </a:r>
            <a:br>
              <a:rPr lang="ru-RU" sz="3200" b="1" i="1" dirty="0" smtClean="0">
                <a:solidFill>
                  <a:schemeClr val="tx2"/>
                </a:solidFill>
              </a:rPr>
            </a:br>
            <a:endParaRPr lang="ru-RU" sz="3200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30300591"/>
              </p:ext>
            </p:extLst>
          </p:nvPr>
        </p:nvGraphicFramePr>
        <p:xfrm>
          <a:off x="0" y="4057652"/>
          <a:ext cx="12191999" cy="306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19</a:t>
            </a:fld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152437"/>
              </p:ext>
            </p:extLst>
          </p:nvPr>
        </p:nvGraphicFramePr>
        <p:xfrm>
          <a:off x="96416" y="602215"/>
          <a:ext cx="11875006" cy="3549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Лист" r:id="rId4" imgW="8238970" imgH="3495842" progId="Excel.Sheet.12">
                  <p:embed/>
                </p:oleObj>
              </mc:Choice>
              <mc:Fallback>
                <p:oleObj name="Лист" r:id="rId4" imgW="8238970" imgH="349584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416" y="602215"/>
                        <a:ext cx="11875006" cy="3549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9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Rectangle 134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>
                <a:latin typeface="Times New Roman" pitchFamily="18" charset="0"/>
                <a:ea typeface="Open Sans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ea typeface="Open Sans"/>
                <a:cs typeface="Times New Roman" pitchFamily="18" charset="0"/>
              </a:rPr>
              <a:t>Угранский район был образован путём объединения Всходского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1" y="162170"/>
            <a:ext cx="10168128" cy="9275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000" b="1" dirty="0">
                <a:latin typeface="+mn-lt"/>
              </a:rPr>
              <a:t>Историческая справка</a:t>
            </a:r>
            <a:br>
              <a:rPr lang="ru-RU" sz="4000" b="1" dirty="0">
                <a:latin typeface="+mn-lt"/>
              </a:rPr>
            </a:br>
            <a:endParaRPr lang="ru-RU" sz="3100" i="1" dirty="0">
              <a:latin typeface="+mn-lt"/>
              <a:ea typeface="Open Sans"/>
              <a:cs typeface="Times New Roman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="" xmlns:a16="http://schemas.microsoft.com/office/drawing/2014/main" id="{B6F23A01-8DB0-174C-ACEB-4CFEB32A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70" y="-31905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3" descr="Без имени-2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7769" y="2240416"/>
            <a:ext cx="1981231" cy="197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7100130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27439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79132" y="5607335"/>
            <a:ext cx="812800" cy="144463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16898" y="5233293"/>
            <a:ext cx="942975" cy="91281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35115" y="5235619"/>
            <a:ext cx="942975" cy="912812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93185" y="5223160"/>
            <a:ext cx="942975" cy="912812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47158" y="5233293"/>
            <a:ext cx="942975" cy="912812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13008" y="5472221"/>
            <a:ext cx="103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223585" y="6103828"/>
            <a:ext cx="182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Дата образования </a:t>
            </a:r>
          </a:p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с. Угра как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ж.д</a:t>
            </a:r>
            <a:r>
              <a:rPr lang="ru-RU" sz="1200" dirty="0">
                <a:latin typeface="Open Sans"/>
                <a:ea typeface="Open Sans"/>
                <a:cs typeface="Open Sans"/>
              </a:rPr>
              <a:t>. станции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895545" y="6087291"/>
            <a:ext cx="147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 присоединен к Вяземскому району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561833" y="6066284"/>
            <a:ext cx="1757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Район восстановлен в существующем виде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8264" y="5472221"/>
            <a:ext cx="1030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3905" y="5472221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31467" y="5458718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27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7965" y="2184570"/>
            <a:ext cx="2059681" cy="20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4779298" y="691557"/>
            <a:ext cx="61043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Наиболее значимым историческим событием, произошедшим на территории района, является «Великое стояние на Угре» в 1480 году, положившее конец ордынскому владычеству. </a:t>
            </a:r>
          </a:p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Угранская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земля памятна событиями Великой отечественной войны 1941-1945 годов.</a:t>
            </a:r>
          </a:p>
        </p:txBody>
      </p:sp>
      <p:pic>
        <p:nvPicPr>
          <p:cNvPr id="29" name="Рисунок 26" descr="Памятник десантника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7646" y="1760513"/>
            <a:ext cx="2050498" cy="20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Econom2\Desktop\Без имени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125" y="1411431"/>
            <a:ext cx="1858119" cy="18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28" descr="Без имени-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1968" y="2340839"/>
            <a:ext cx="1823139" cy="1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4794" y="6078709"/>
            <a:ext cx="185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Образование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Угранского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района путем объединения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и Знаменского районов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36" y="1403959"/>
            <a:ext cx="1949288" cy="1879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339" y="2305589"/>
            <a:ext cx="1884492" cy="1884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44" y="4259856"/>
            <a:ext cx="848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район был образован путём объединения </a:t>
            </a:r>
            <a:r>
              <a:rPr lang="ru-RU" sz="1600" i="1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5438775"/>
            <a:ext cx="3118949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204782"/>
              </p:ext>
            </p:extLst>
          </p:nvPr>
        </p:nvGraphicFramePr>
        <p:xfrm>
          <a:off x="577516" y="974559"/>
          <a:ext cx="10936705" cy="459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Лист" r:id="rId4" imgW="9705827" imgH="3305046" progId="Excel.Sheet.12">
                  <p:embed/>
                </p:oleObj>
              </mc:Choice>
              <mc:Fallback>
                <p:oleObj name="Лист" r:id="rId4" imgW="9705827" imgH="330504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7516" y="974559"/>
                        <a:ext cx="10936705" cy="4596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18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96614019"/>
              </p:ext>
            </p:extLst>
          </p:nvPr>
        </p:nvGraphicFramePr>
        <p:xfrm>
          <a:off x="66674" y="733425"/>
          <a:ext cx="12125325" cy="612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95220269"/>
              </p:ext>
            </p:extLst>
          </p:nvPr>
        </p:nvGraphicFramePr>
        <p:xfrm>
          <a:off x="0" y="733424"/>
          <a:ext cx="6280484" cy="612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117487251"/>
              </p:ext>
            </p:extLst>
          </p:nvPr>
        </p:nvGraphicFramePr>
        <p:xfrm>
          <a:off x="5857875" y="34861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985466677"/>
              </p:ext>
            </p:extLst>
          </p:nvPr>
        </p:nvGraphicFramePr>
        <p:xfrm>
          <a:off x="8058151" y="1066799"/>
          <a:ext cx="3943350" cy="2790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37" y="3399119"/>
            <a:ext cx="2929128" cy="207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/>
              <a:t>ОБЪЕМ И СТРУКТУРА БЕЗВОЗМЕЗДНЫХ ПОСТУПЛЕНИЙ </a:t>
            </a:r>
            <a:endParaRPr lang="ru-RU" sz="2000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635956520"/>
              </p:ext>
            </p:extLst>
          </p:nvPr>
        </p:nvGraphicFramePr>
        <p:xfrm>
          <a:off x="1" y="3705225"/>
          <a:ext cx="12058650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23</a:t>
            </a:fld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173915"/>
              </p:ext>
            </p:extLst>
          </p:nvPr>
        </p:nvGraphicFramePr>
        <p:xfrm>
          <a:off x="288758" y="938212"/>
          <a:ext cx="11189368" cy="256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Лист" r:id="rId5" imgW="9705827" imgH="2562367" progId="Excel.Sheet.12">
                  <p:embed/>
                </p:oleObj>
              </mc:Choice>
              <mc:Fallback>
                <p:oleObj name="Лист" r:id="rId5" imgW="9705827" imgH="256236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8758" y="938212"/>
                        <a:ext cx="11189368" cy="256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25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 i="1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2023 и плановый период 2024 и 2025 год (тыс. руб.)</a:t>
            </a:r>
            <a:endParaRPr lang="ru-RU" sz="20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30472656"/>
              </p:ext>
            </p:extLst>
          </p:nvPr>
        </p:nvGraphicFramePr>
        <p:xfrm>
          <a:off x="85725" y="3281584"/>
          <a:ext cx="11946754" cy="357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117229"/>
              </p:ext>
            </p:extLst>
          </p:nvPr>
        </p:nvGraphicFramePr>
        <p:xfrm>
          <a:off x="85725" y="733426"/>
          <a:ext cx="11268075" cy="2117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Лист" r:id="rId4" imgW="6791198" imgH="1685886" progId="Excel.Sheet.12">
                  <p:embed/>
                </p:oleObj>
              </mc:Choice>
              <mc:Fallback>
                <p:oleObj name="Лист" r:id="rId4" imgW="6791198" imgH="168588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725" y="733426"/>
                        <a:ext cx="11268075" cy="2117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9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/>
              <a:t>Структура бюджетных ассигнований по разделам расходов на 2023 год</a:t>
            </a:r>
            <a:endParaRPr lang="ru-RU" sz="2000" b="1" i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305624100"/>
              </p:ext>
            </p:extLst>
          </p:nvPr>
        </p:nvGraphicFramePr>
        <p:xfrm>
          <a:off x="76201" y="638174"/>
          <a:ext cx="6581775" cy="350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99965568"/>
              </p:ext>
            </p:extLst>
          </p:nvPr>
        </p:nvGraphicFramePr>
        <p:xfrm>
          <a:off x="6076951" y="638174"/>
          <a:ext cx="6115050" cy="454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578240390"/>
              </p:ext>
            </p:extLst>
          </p:nvPr>
        </p:nvGraphicFramePr>
        <p:xfrm>
          <a:off x="76201" y="3733800"/>
          <a:ext cx="7677150" cy="312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525495187"/>
              </p:ext>
            </p:extLst>
          </p:nvPr>
        </p:nvGraphicFramePr>
        <p:xfrm>
          <a:off x="346074" y="400110"/>
          <a:ext cx="11173377" cy="602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66900"/>
            <a:ext cx="3505200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Штриховая стрелка вправо 14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44308,8</a:t>
            </a:r>
            <a:endParaRPr lang="ru-RU" b="1" dirty="0" smtClean="0"/>
          </a:p>
          <a:p>
            <a:pPr algn="ctr"/>
            <a:r>
              <a:rPr lang="ru-RU" sz="1200" dirty="0" smtClean="0"/>
              <a:t>Тыс. руб. в 2023 году</a:t>
            </a:r>
            <a:endParaRPr lang="ru-RU" sz="1200" dirty="0"/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4005262" y="5395912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11235,7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20" name="Штриховая стрелка вправо 19"/>
          <p:cNvSpPr/>
          <p:nvPr/>
        </p:nvSpPr>
        <p:spPr>
          <a:xfrm>
            <a:off x="7329487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10552,0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Программная структура расходов бюджета на 2023 год и плановый период  2024 и 2025 гг. ( в тыс. руб.)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2796926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962151"/>
            <a:ext cx="3463925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Штриховая стрелка вправо 6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6214,6</a:t>
            </a:r>
            <a:endParaRPr lang="ru-RU" b="1" dirty="0" smtClean="0"/>
          </a:p>
          <a:p>
            <a:pPr algn="ctr"/>
            <a:r>
              <a:rPr lang="ru-RU" sz="1200" dirty="0" smtClean="0"/>
              <a:t>Тыс. руб. в 2023 году</a:t>
            </a:r>
            <a:endParaRPr lang="ru-RU" sz="1200" dirty="0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3806825" y="555307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2320,0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7178675" y="5719762"/>
            <a:ext cx="23653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2315,0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Программная структура расходов бюджета на 2023 год и плановый период  2024 и 2025 гг. ( в тыс. руб.)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0614045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/>
          <a:stretch/>
        </p:blipFill>
        <p:spPr>
          <a:xfrm>
            <a:off x="278810" y="1952625"/>
            <a:ext cx="347404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2376,4</a:t>
            </a:r>
            <a:endParaRPr lang="ru-RU" b="1" dirty="0" smtClean="0"/>
          </a:p>
          <a:p>
            <a:pPr algn="ctr"/>
            <a:r>
              <a:rPr lang="ru-RU" sz="1200" dirty="0" smtClean="0"/>
              <a:t>Тыс. руб. в 2023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4101158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345067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Программная структура расходов бюджета на 2023 год и плановый период  2024 и 2025 гг. ( в тыс. руб.)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1354165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981199"/>
            <a:ext cx="3463925" cy="318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150,2</a:t>
            </a:r>
            <a:endParaRPr lang="ru-RU" b="1" dirty="0" smtClean="0"/>
          </a:p>
          <a:p>
            <a:pPr algn="ctr"/>
            <a:r>
              <a:rPr lang="ru-RU" sz="1200" dirty="0" smtClean="0"/>
              <a:t>Тыс. руб. в 2023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3925592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221242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Программная структура расходов бюджета на 2023 год и плановый период  2024 и 2025 гг. ( в тыс. руб.)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Исаковский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 Михаил Васильевич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6" y="183443"/>
            <a:ext cx="10122432" cy="1617463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>Выдающиеся 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люди </a:t>
            </a:r>
            <a:r>
              <a:rPr lang="ru-RU" sz="4000" b="1" i="1" dirty="0" err="1">
                <a:latin typeface="+mn-lt"/>
                <a:cs typeface="Times New Roman" panose="02020603050405020304" pitchFamily="18" charset="0"/>
              </a:rPr>
              <a:t>Угранского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 района Смоленской области</a:t>
            </a:r>
            <a:br>
              <a:rPr lang="ru-RU" sz="4000" b="1" i="1" dirty="0">
                <a:latin typeface="+mn-lt"/>
                <a:cs typeface="Times New Roman" panose="02020603050405020304" pitchFamily="18" charset="0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2" name="Объект 2">
            <a:extLst>
              <a:ext uri="{FF2B5EF4-FFF2-40B4-BE49-F238E27FC236}">
                <a16:creationId xmlns="" xmlns:a16="http://schemas.microsoft.com/office/drawing/2014/main" id="{23D173D2-0F9C-514C-ADA9-C7E0E84E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52" y="1461872"/>
            <a:ext cx="4263904" cy="11102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3C3C3C"/>
                </a:solidFill>
                <a:cs typeface="Times New Roman" pitchFamily="18" charset="0"/>
              </a:rPr>
              <a:t>Иван Сергеевич Соколов-Микитов 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− это имя навеки связано с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Угранской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 землёй. Деревня 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Кислово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, где и прошли счастливые детские, отроческие и юношеские годы Вани Соколова расположена в 4-х километрах от деревни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Полднево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800" i="1" dirty="0"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7704D3DE-83A5-494C-A4FA-05889E50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67" y="18344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6" y="2072949"/>
            <a:ext cx="1786283" cy="236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ds04.infourok.ru/uploads/ex/03c7/00107e86-bf1ebf51/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254" y="2489676"/>
            <a:ext cx="3125358" cy="2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6" y="4645111"/>
            <a:ext cx="2737991" cy="205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006" y="1730987"/>
            <a:ext cx="2382055" cy="31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1932" y="1353407"/>
            <a:ext cx="37686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cs typeface="Times New Roman" pitchFamily="18" charset="0"/>
              </a:rPr>
              <a:t>Исаковский Михаил </a:t>
            </a:r>
            <a:r>
              <a:rPr lang="ru-RU" sz="1600" b="1" i="1" dirty="0" smtClean="0">
                <a:cs typeface="Times New Roman" pitchFamily="18" charset="0"/>
              </a:rPr>
              <a:t>Васильевич </a:t>
            </a:r>
          </a:p>
          <a:p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Родился 19 января 1900 года на Смоленщине, бывший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Ельнинский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уезд, позднее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Всходский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, а ныне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Угранский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район, деревня Глотовка. </a:t>
            </a:r>
            <a:endParaRPr lang="ru-RU" sz="1400" b="1" i="1" dirty="0"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334" y="2609794"/>
            <a:ext cx="4052984" cy="197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958" y="4622330"/>
            <a:ext cx="3456732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06931" y="4830149"/>
            <a:ext cx="4574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cs typeface="Times New Roman" pitchFamily="18" charset="0"/>
              </a:rPr>
              <a:t>На родине Исаковского, там, где поднимается над Угрой «берег крутой», стоит сегодня оригинальный памятник песне «Катюша»: на прикреплённой к большому камню-валуну медной дощечке высечены слова из этой песни, а рядом – беседка из бревенчатых скамеек под навесом. Это не просто благодарная дань памяти славному земляку. Памятник выполняет </a:t>
            </a:r>
            <a:r>
              <a:rPr lang="ru-RU" sz="1200" b="1" i="1" dirty="0" err="1">
                <a:cs typeface="Times New Roman" pitchFamily="18" charset="0"/>
              </a:rPr>
              <a:t>жизнесозидающую</a:t>
            </a:r>
            <a:r>
              <a:rPr lang="ru-RU" sz="1200" b="1" i="1" dirty="0">
                <a:cs typeface="Times New Roman" pitchFamily="18" charset="0"/>
              </a:rPr>
              <a:t> роль. По традиции ребята из окрестных деревень, призываемые в армию, собираются здесь для прощания с невестами, гуляют, говорят заветные слова.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ый треугольник 28"/>
          <p:cNvSpPr/>
          <p:nvPr/>
        </p:nvSpPr>
        <p:spPr>
          <a:xfrm rot="16200000">
            <a:off x="10810374" y="5444291"/>
            <a:ext cx="1046749" cy="1684418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468313" y="1325096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69419,3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222750" y="1257300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14 629,0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352,0(2,2%)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099424" y="1255480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13 939,7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669,0(2,5%)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68313" y="2931086"/>
            <a:ext cx="2835275" cy="500528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3" y="3704663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222749" y="2947427"/>
            <a:ext cx="2987676" cy="498475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189413" y="3707045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099424" y="2949342"/>
            <a:ext cx="2889250" cy="460376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099424" y="3703289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68313" y="3661123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16419,3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400050" y="288266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53050,0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248151" y="2901950"/>
            <a:ext cx="2954337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13 555,7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651929"/>
            <a:ext cx="2944812" cy="4766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1 073,3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15310" y="2927350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12 867,0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215310" y="3631735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1 072,7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958156361"/>
              </p:ext>
            </p:extLst>
          </p:nvPr>
        </p:nvGraphicFramePr>
        <p:xfrm>
          <a:off x="142875" y="4418476"/>
          <a:ext cx="3790950" cy="240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035717073"/>
              </p:ext>
            </p:extLst>
          </p:nvPr>
        </p:nvGraphicFramePr>
        <p:xfrm>
          <a:off x="4248151" y="4200988"/>
          <a:ext cx="3454399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491486830"/>
              </p:ext>
            </p:extLst>
          </p:nvPr>
        </p:nvGraphicFramePr>
        <p:xfrm>
          <a:off x="8172449" y="4032250"/>
          <a:ext cx="3457575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042987" y="636471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2023 год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-76,4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%, 2024 год -92,7%, 2025 год -92,3%.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Расходы бюджета на 2023 год и плановый период 2024 и 2025 гг.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Источники финансирования дефицита </a:t>
            </a:r>
            <a:r>
              <a:rPr sz="3300" spc="-10" dirty="0"/>
              <a:t>местного</a:t>
            </a:r>
            <a:r>
              <a:rPr sz="3300" spc="25" dirty="0"/>
              <a:t> </a:t>
            </a:r>
            <a:r>
              <a:rPr sz="3300" spc="-5" dirty="0"/>
              <a:t>бюджета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762000"/>
            <a:ext cx="12006581" cy="8162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sz="1600" dirty="0" smtClean="0">
                <a:cs typeface="Calibri"/>
              </a:rPr>
              <a:t>к </a:t>
            </a:r>
            <a:r>
              <a:rPr lang="ru-RU" sz="1600" dirty="0" smtClean="0">
                <a:cs typeface="Calibri"/>
              </a:rPr>
              <a:t>Решению « </a:t>
            </a:r>
            <a:r>
              <a:rPr lang="ru-RU" sz="1600" dirty="0"/>
              <a:t>О бюджете муниципального образования Угранского сельского поселения Угранского района </a:t>
            </a:r>
            <a:r>
              <a:rPr lang="ru-RU" sz="1600" dirty="0" smtClean="0"/>
              <a:t>Смоленской»</a:t>
            </a:r>
            <a:r>
              <a:rPr sz="1600" spc="-5" dirty="0" smtClean="0">
                <a:cs typeface="Calibri"/>
              </a:rPr>
              <a:t>). </a:t>
            </a:r>
            <a:endParaRPr sz="1600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2885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26356"/>
              </p:ext>
            </p:extLst>
          </p:nvPr>
        </p:nvGraphicFramePr>
        <p:xfrm>
          <a:off x="185419" y="1781259"/>
          <a:ext cx="11582399" cy="4696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3874"/>
                <a:gridCol w="1427967"/>
                <a:gridCol w="1269304"/>
                <a:gridCol w="1824624"/>
                <a:gridCol w="1586630"/>
              </a:tblGrid>
              <a:tr h="1095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2022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15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     2023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11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4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2025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364918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69 155,5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94615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68352,9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14 629,0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13 939,7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8583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70 587,0 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8890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69419,3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14 629,0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13939,7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2495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-1066,4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0590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1066,4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4866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 </a:t>
                      </a:r>
                    </a:p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1 066,5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="" xmlns:a16="http://schemas.microsoft.com/office/drawing/2014/main" id="{5DCB5928-DC7D-4612-9922-441966E156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1">
            <a:extLst>
              <a:ext uri="{FF2B5EF4-FFF2-40B4-BE49-F238E27FC236}">
                <a16:creationId xmlns="" xmlns:a16="http://schemas.microsoft.com/office/drawing/2014/main" id="{682C1161-1736-45EC-99B7-33F3CAE9D5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3">
            <a:extLst>
              <a:ext uri="{FF2B5EF4-FFF2-40B4-BE49-F238E27FC236}">
                <a16:creationId xmlns="" xmlns:a16="http://schemas.microsoft.com/office/drawing/2014/main" id="{84D4DDB8-B68F-45B0-9F62-C4279996F6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00CE77-6F64-454B-A8EC-D5F3FAA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42" y="5626847"/>
            <a:ext cx="4572108" cy="1247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Спасибо </a:t>
            </a:r>
            <a:r>
              <a:rPr lang="ru-RU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за внимание!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чапп.jpg">
            <a:extLst>
              <a:ext uri="{FF2B5EF4-FFF2-40B4-BE49-F238E27FC236}">
                <a16:creationId xmlns="" xmlns:a16="http://schemas.microsoft.com/office/drawing/2014/main" id="{14A2A74F-04C1-7B45-9273-26820053B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733761"/>
            <a:ext cx="6408836" cy="52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16939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-10160" y="1110356"/>
            <a:ext cx="4727255" cy="451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sz="1400" dirty="0" smtClean="0"/>
              <a:t>  </a:t>
            </a:r>
            <a:r>
              <a:rPr lang="ru-RU" altLang="ru-RU" sz="1100" b="1" i="1" dirty="0" smtClean="0">
                <a:latin typeface="Times New Roman" pitchFamily="18" charset="0"/>
              </a:rPr>
              <a:t>Финансовое управление Администрации муниципального 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altLang="ru-RU" sz="1100" b="1" i="1" dirty="0" smtClean="0">
                <a:latin typeface="Times New Roman" pitchFamily="18" charset="0"/>
              </a:rPr>
              <a:t> «Угранский   район» Смоленской области</a:t>
            </a:r>
            <a:endParaRPr lang="ru-RU" altLang="ru-RU" sz="11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Адрес:</a:t>
            </a:r>
            <a:r>
              <a:rPr lang="ru-RU" altLang="ru-RU" sz="1000" dirty="0" smtClean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Телефон:</a:t>
            </a:r>
            <a:r>
              <a:rPr lang="ru-RU" altLang="ru-RU" sz="1000" dirty="0" smtClean="0">
                <a:latin typeface="Times New Roman" pitchFamily="18" charset="0"/>
              </a:rPr>
              <a:t> +7 (48137) 4-19-44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Факс</a:t>
            </a:r>
            <a:r>
              <a:rPr lang="ru-RU" altLang="ru-RU" sz="1000" dirty="0" smtClean="0">
                <a:latin typeface="Times New Roman" pitchFamily="18" charset="0"/>
              </a:rPr>
              <a:t>: +7 (48137) 4-12-65</a:t>
            </a:r>
            <a:endParaRPr lang="en-US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Почта</a:t>
            </a:r>
            <a:r>
              <a:rPr lang="en-US" altLang="ru-RU" sz="1000" dirty="0" smtClean="0">
                <a:latin typeface="Times New Roman" pitchFamily="18" charset="0"/>
              </a:rPr>
              <a:t>:    </a:t>
            </a:r>
            <a:r>
              <a:rPr lang="en-US" altLang="ru-RU" sz="1000" b="1" dirty="0" smtClean="0">
                <a:latin typeface="Times New Roman" pitchFamily="18" charset="0"/>
              </a:rPr>
              <a:t>fug17.ugra@yandex.ru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Режим работы: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понедельник-пятница: 0</a:t>
            </a:r>
            <a:r>
              <a:rPr lang="en-US" altLang="ru-RU" sz="1000" dirty="0" smtClean="0">
                <a:latin typeface="Times New Roman" pitchFamily="18" charset="0"/>
              </a:rPr>
              <a:t>9</a:t>
            </a:r>
            <a:r>
              <a:rPr lang="ru-RU" altLang="ru-RU" sz="1000" dirty="0" smtClean="0">
                <a:latin typeface="Times New Roman" pitchFamily="18" charset="0"/>
              </a:rPr>
              <a:t>:00 - 17:</a:t>
            </a:r>
            <a:r>
              <a:rPr lang="en-US" altLang="ru-RU" sz="1000" dirty="0" smtClean="0">
                <a:latin typeface="Times New Roman" pitchFamily="18" charset="0"/>
              </a:rPr>
              <a:t>15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перерыв на обед: 13:00 - 14:00</a:t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выходные: суббота-воскресенье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000" dirty="0" smtClean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000" b="1" i="1" dirty="0" smtClean="0">
                <a:latin typeface="Times New Roman" pitchFamily="18" charset="0"/>
              </a:rPr>
              <a:t> </a:t>
            </a:r>
            <a:r>
              <a:rPr lang="ru-RU" altLang="ru-RU" sz="1000" dirty="0" smtClean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000" i="1" dirty="0" smtClean="0">
                <a:latin typeface="Times New Roman" pitchFamily="18" charset="0"/>
              </a:rPr>
              <a:t>Ведется статистика посещаемости сайта </a:t>
            </a:r>
          </a:p>
          <a:p>
            <a:r>
              <a:rPr lang="ru-RU" sz="1200" b="1" dirty="0" smtClean="0"/>
              <a:t>Официальный интернет-сайт: </a:t>
            </a:r>
            <a:endParaRPr lang="ru-RU" sz="1200" b="1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000" i="1" dirty="0" smtClean="0">
                <a:hlinkClick r:id="rId4"/>
              </a:rPr>
              <a:t>  </a:t>
            </a:r>
            <a:r>
              <a:rPr lang="ru-RU" sz="1000" dirty="0" smtClean="0">
                <a:hlinkClick r:id="rId4"/>
              </a:rPr>
              <a:t> </a:t>
            </a:r>
            <a:r>
              <a:rPr lang="en-US" sz="1000" dirty="0" smtClean="0">
                <a:hlinkClick r:id="rId4"/>
                <a:hlinkMouseOver r:id="rId4"/>
              </a:rPr>
              <a:t>https://ugra.admin-smolensk.ru/finansovoe-upravlenie-administracii-municipalnogo-obrazovani/byudzhet-dlya-grazhdan/</a:t>
            </a:r>
            <a:endParaRPr lang="ru-RU" sz="1000" dirty="0" smtClean="0"/>
          </a:p>
          <a:p>
            <a:r>
              <a:rPr lang="ru-RU" sz="1200" b="1" dirty="0" smtClean="0"/>
              <a:t>Мы в социальных сетях: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dirty="0" smtClean="0"/>
              <a:t>«</a:t>
            </a:r>
            <a:r>
              <a:rPr lang="ru-RU" sz="1200" dirty="0" err="1" smtClean="0"/>
              <a:t>ВКонтакте</a:t>
            </a:r>
            <a:r>
              <a:rPr lang="ru-RU" sz="1200" dirty="0" smtClean="0"/>
              <a:t>»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1100" b="1" i="1" dirty="0" smtClean="0">
                <a:latin typeface="Times New Roman" pitchFamily="18" charset="0"/>
                <a:hlinkClick r:id="rId5"/>
                <a:hlinkMouseOver r:id="rId5"/>
              </a:rPr>
              <a:t>https://vk.com/public217462141</a:t>
            </a:r>
            <a:endParaRPr lang="ru-RU" sz="18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878"/>
            <a:ext cx="904461" cy="6698974"/>
          </a:xfrm>
          <a:solidFill>
            <a:schemeClr val="accent2"/>
          </a:solidFill>
        </p:spPr>
        <p:txBody>
          <a:bodyPr vert="wordArtVert" anchor="t"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4</a:t>
            </a:fld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63089720"/>
              </p:ext>
            </p:extLst>
          </p:nvPr>
        </p:nvGraphicFramePr>
        <p:xfrm>
          <a:off x="1709531" y="178904"/>
          <a:ext cx="9750286" cy="148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09531" y="532543"/>
            <a:ext cx="878305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Глоссарий …………………………………………………………………………………………………...4-10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На чем основывается проект местного бюджет……………......................11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Бюджетный процесс…………………………………………………………………………………12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Участие граждан в бюджетном процессе…………………………………………….13-14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Основный цели бюджетной политики…………………………………………...........15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Особенности планирования доходов…………………………………….…..……………16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Направления на увеличение доходной базы………………………………...............17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Межбюджетные отношения…………………………………………………………………..18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Основные характеристики к бюджету…………………………………………….......19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Объем и структура налоговых и неналоговых доходов бюджета………20-22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Объем и структура безвозмездных поступлений………………….................23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Распределение бюджетных ассигнований по разделам расходов………..24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Структура </a:t>
            </a:r>
            <a:r>
              <a:rPr lang="ru-RU" sz="2000" i="1" dirty="0"/>
              <a:t>бюджетных ассигнований по разделам </a:t>
            </a:r>
            <a:r>
              <a:rPr lang="ru-RU" sz="2000" i="1" dirty="0" smtClean="0"/>
              <a:t>расходов……………..25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Программная структура расходов бюджета……………………………………….26-29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Расходы бюджета ………………………………………………………………………………..…30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Источники финансирования дефицита местного бюджета……………..31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54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ый треугольник 4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54150"/>
            <a:ext cx="11649075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информационный сборник, который познакомит население поселения с основными положениями главного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  Угранского  сельского поселения.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нацелен на широкий круг пользователей – всех граждан  Угранского поселения, интересы которых в той или иной мере затронуты сельским поселением. </a:t>
            </a:r>
          </a:p>
          <a:p>
            <a:endParaRPr lang="ru-RU" dirty="0"/>
          </a:p>
        </p:txBody>
      </p:sp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" y="938510"/>
            <a:ext cx="2800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8124" y="896769"/>
            <a:ext cx="3952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0813" y="2814439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837" y="4220260"/>
            <a:ext cx="3067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91524" y="4358759"/>
            <a:ext cx="3571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50" y="6113009"/>
            <a:ext cx="819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7" y="3914770"/>
            <a:ext cx="4407693" cy="206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337" r="11798" b="15409"/>
          <a:stretch/>
        </p:blipFill>
        <p:spPr>
          <a:xfrm>
            <a:off x="3500437" y="659152"/>
            <a:ext cx="4067175" cy="21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535712"/>
              </p:ext>
            </p:extLst>
          </p:nvPr>
        </p:nvGraphicFramePr>
        <p:xfrm>
          <a:off x="838200" y="1133475"/>
          <a:ext cx="10515600" cy="561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28430"/>
              </p:ext>
            </p:extLst>
          </p:nvPr>
        </p:nvGraphicFramePr>
        <p:xfrm>
          <a:off x="590550" y="1085850"/>
          <a:ext cx="10515600" cy="56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47700"/>
            <a:ext cx="4438650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4489450" y="5086350"/>
            <a:ext cx="7654925" cy="183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2339162"/>
            <a:ext cx="90201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733425"/>
            <a:ext cx="95535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1576280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2286</TotalTime>
  <Words>2450</Words>
  <Application>Microsoft Office PowerPoint</Application>
  <PresentationFormat>Широкоэкранный</PresentationFormat>
  <Paragraphs>413</Paragraphs>
  <Slides>32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5" baseType="lpstr">
      <vt:lpstr>Arial Unicode MS</vt:lpstr>
      <vt:lpstr>Arial</vt:lpstr>
      <vt:lpstr>Calibri</vt:lpstr>
      <vt:lpstr>Calibri Light</vt:lpstr>
      <vt:lpstr>Corbel</vt:lpstr>
      <vt:lpstr>Monotype Corsiva</vt:lpstr>
      <vt:lpstr>Open Sans</vt:lpstr>
      <vt:lpstr>Times New Roman</vt:lpstr>
      <vt:lpstr>Tunga</vt:lpstr>
      <vt:lpstr>Wingdings</vt:lpstr>
      <vt:lpstr>YS Text</vt:lpstr>
      <vt:lpstr>Тема Office</vt:lpstr>
      <vt:lpstr>Лист Microsoft Excel</vt:lpstr>
      <vt:lpstr>Презентация PowerPoint</vt:lpstr>
      <vt:lpstr>Историческая справка </vt:lpstr>
      <vt:lpstr> Выдающиеся люди Угранского района Смоленской области  </vt:lpstr>
      <vt:lpstr>Содержание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Презентация PowerPoint</vt:lpstr>
      <vt:lpstr>Бюджетный процесс – ежегодное формирование и исполнение бюджета </vt:lpstr>
      <vt:lpstr> Участие граждан в бюджетном процессе </vt:lpstr>
      <vt:lpstr>Участие граждан в бюджетном процессе</vt:lpstr>
      <vt:lpstr>Презентация PowerPoint</vt:lpstr>
      <vt:lpstr>Презентация PowerPoint</vt:lpstr>
      <vt:lpstr>Презентация PowerPoint</vt:lpstr>
      <vt:lpstr> Межбюджетные отношения </vt:lpstr>
      <vt:lpstr> Основные характеристики к бюджету на 2023-2025 годы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местного бюджета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Дрепа</dc:creator>
  <cp:lastModifiedBy>User</cp:lastModifiedBy>
  <cp:revision>139</cp:revision>
  <dcterms:created xsi:type="dcterms:W3CDTF">2021-05-10T13:04:33Z</dcterms:created>
  <dcterms:modified xsi:type="dcterms:W3CDTF">2024-05-02T13:20:31Z</dcterms:modified>
</cp:coreProperties>
</file>