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151D2BA-8DFA-4E10-BF94-381200881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EBD7B-AF52-4406-A5A9-7D27F7BB06A6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F0FD5-6F3C-4F7F-B1D0-D0483049B635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8A88-762E-4C5B-BCC7-D562E04A89A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F449-04F0-4458-B705-E782EBC47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E0A6A-10EA-45A9-A3FF-F0937BBF04E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7B04-DDE9-4D87-95F1-DBA7CAC2A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8337-8BB4-4238-800B-DF3B2C782B3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CFD2-7501-4A7A-9FD2-C591AFB80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E3B0-8C96-4B9B-ACBD-63E9E9BC6934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6DDF-A5A8-4855-89FD-695808FEF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F502-B581-4A59-8BA3-101DC6C8437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A334-C75D-444F-94DA-414E3C64B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86FF-FD3C-493C-90B9-3FF3E655DEEB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0B26-6E1E-4AD0-AB48-9C2C61881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0584-0882-4146-84D9-B0FA411BAB5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2795-BED0-4A9F-BE37-93BDCCAE90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8C85-459A-41ED-A70F-A4FB00FE564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B1EB-4B25-4892-82FD-E0CB259B6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E399-6585-4200-B2AF-A7EF233C543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A4C1-7F92-4B90-B125-E62476D87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ECFC-4F31-40E4-8943-DDE6030E318B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06B3-0ACC-447C-8E56-1C70722CF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DB8B-8157-4D15-942A-F273D832F4F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51A8-342C-422D-9547-FEA8D70771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ECD42F6-2DAE-43D1-9C85-882C5B44C796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375CE05-4210-46CA-B148-22296E63B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26.02.2018 года №28)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60972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026400" cy="5883275"/>
        </p:xfrm>
        <a:graphic>
          <a:graphicData uri="http://schemas.openxmlformats.org/drawingml/2006/table">
            <a:tbl>
              <a:tblPr/>
              <a:tblGrid>
                <a:gridCol w="3409915"/>
                <a:gridCol w="1104269"/>
                <a:gridCol w="1104269"/>
                <a:gridCol w="1203633"/>
                <a:gridCol w="1203632"/>
              </a:tblGrid>
              <a:tr h="72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10237,6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29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9452</TotalTime>
  <Words>1815</Words>
  <Application>Microsoft Office PowerPoint</Application>
  <PresentationFormat>Экран (4:3)</PresentationFormat>
  <Paragraphs>262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3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321</cp:revision>
  <dcterms:created xsi:type="dcterms:W3CDTF">2013-12-02T14:04:15Z</dcterms:created>
  <dcterms:modified xsi:type="dcterms:W3CDTF">2018-10-26T08:02:15Z</dcterms:modified>
</cp:coreProperties>
</file>