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62582D9-4AB9-46C3-81CD-194A87BAF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EAABD8-FDF9-41CA-B644-CCB189BAA909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99B50-B28A-4B3D-82CF-2DDA2726C6AF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B5D3-0F52-4A20-AD23-4CAE337D734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A7FA-A55F-40AB-9C49-6C0DADF734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1A15-F746-4E04-B66A-82B84DC769C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4C7-38DE-4517-984C-69F717C39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34D3-8702-4A5E-8689-11B26EC89D5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A41F-7F94-4835-8082-7F3E125898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36FE-EDC8-45C3-84F8-2C4641CB4CD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9315-91E7-4576-A812-196A65517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78B9-C736-4A5D-A2A3-31BB04C7788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2BB2-081D-477A-B800-59CEB08628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5398-8AAB-451D-89EA-413533887D66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FB49-4829-4948-9B94-184CAC52A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80E-07CA-455F-AB35-D277234CECD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9240-A04A-4FD5-9E11-BC3BE74A1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207B-9863-4EBA-B4EE-57FDBB74740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3A50-E5A0-4D84-8B3A-98FF3A76D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256F-6548-4720-8C8D-4C1AF0C7C25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E885-1CE8-4C63-92FC-DBACFCB61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5D4A-FF81-4884-8DBE-B3EDBED5582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548B-E54C-41DC-94B9-A7AC8F17A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5CB3-ADC2-47D2-AA66-3C65071D192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C11D-1D88-4A24-AA6D-F021F6C23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F087B7F-BC62-46DB-9BD1-5E99EB578D3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C7C1613-08FA-4F0B-B0AD-3E4FF6D12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26.01.2018 года №22)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60972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026400" cy="5883275"/>
        </p:xfrm>
        <a:graphic>
          <a:graphicData uri="http://schemas.openxmlformats.org/drawingml/2006/table">
            <a:tbl>
              <a:tblPr/>
              <a:tblGrid>
                <a:gridCol w="3409915"/>
                <a:gridCol w="1104269"/>
                <a:gridCol w="1104269"/>
                <a:gridCol w="1203633"/>
                <a:gridCol w="1203632"/>
              </a:tblGrid>
              <a:tr h="723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7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10237,6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29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1149700,0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5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9449</TotalTime>
  <Words>1815</Words>
  <Application>Microsoft Office PowerPoint</Application>
  <PresentationFormat>Экран (4:3)</PresentationFormat>
  <Paragraphs>262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3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320</cp:revision>
  <dcterms:created xsi:type="dcterms:W3CDTF">2013-12-02T14:04:15Z</dcterms:created>
  <dcterms:modified xsi:type="dcterms:W3CDTF">2018-10-26T07:58:16Z</dcterms:modified>
</cp:coreProperties>
</file>