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99CCFF"/>
    <a:srgbClr val="FF99FF"/>
    <a:srgbClr val="FF66FF"/>
    <a:srgbClr val="CC66FF"/>
    <a:srgbClr val="FF3399"/>
    <a:srgbClr val="FFFF00"/>
    <a:srgbClr val="66FF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5439" autoAdjust="0"/>
  </p:normalViewPr>
  <p:slideViewPr>
    <p:cSldViewPr snapToObjects="1">
      <p:cViewPr>
        <p:scale>
          <a:sx n="70" d="100"/>
          <a:sy n="70" d="100"/>
        </p:scale>
        <p:origin x="-52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1509266496063"/>
          <c:y val="3.3056078399114848E-2"/>
          <c:w val="0.85541202740054723"/>
          <c:h val="0.86625473583362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 formatCode="#\ ##0.0">
                  <c:v>6271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7.3964238581843466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761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 formatCode="#\ ##0.0">
                  <c:v>48281.3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03839867040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 formatCode="#\ ##0.0">
                  <c:v>491.4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679882775417238E-3"/>
                  <c:y val="-8.00421070514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68556346189803E-2"/>
                  <c:y val="-4.551919933520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8586E-2"/>
                  <c:y val="9.103839867040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 formatCode="#\ ##0.0">
                  <c:v>2879.9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6398008"/>
        <c:axId val="156392912"/>
      </c:barChart>
      <c:catAx>
        <c:axId val="15639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6392912"/>
        <c:crosses val="autoZero"/>
        <c:auto val="1"/>
        <c:lblAlgn val="ctr"/>
        <c:lblOffset val="100"/>
        <c:noMultiLvlLbl val="0"/>
      </c:catAx>
      <c:valAx>
        <c:axId val="15639291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6398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40838043942924"/>
          <c:y val="9.6346582466900269E-3"/>
          <c:w val="0.14638186746307322"/>
          <c:h val="0.21779969150885931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10591.6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1683.7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57923.6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94480"/>
        <c:axId val="156396440"/>
      </c:barChart>
      <c:catAx>
        <c:axId val="15639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6396440"/>
        <c:crosses val="autoZero"/>
        <c:auto val="1"/>
        <c:lblAlgn val="ctr"/>
        <c:lblOffset val="100"/>
        <c:noMultiLvlLbl val="0"/>
      </c:catAx>
      <c:valAx>
        <c:axId val="156396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394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1248777.52</c:v>
                </c:pt>
                <c:pt idx="1">
                  <c:v>326400</c:v>
                </c:pt>
                <c:pt idx="2">
                  <c:v>24101370.460000001</c:v>
                </c:pt>
                <c:pt idx="3">
                  <c:v>44682845.200000003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6394088"/>
        <c:axId val="687109584"/>
        <c:axId val="0"/>
      </c:bar3DChart>
      <c:catAx>
        <c:axId val="15639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87109584"/>
        <c:crosses val="autoZero"/>
        <c:auto val="1"/>
        <c:lblAlgn val="ctr"/>
        <c:lblOffset val="100"/>
        <c:noMultiLvlLbl val="0"/>
      </c:catAx>
      <c:valAx>
        <c:axId val="687109584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3940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от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21.12.2022г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№21).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850428"/>
              </p:ext>
            </p:extLst>
          </p:nvPr>
        </p:nvGraphicFramePr>
        <p:xfrm>
          <a:off x="684213" y="1125539"/>
          <a:ext cx="7416800" cy="4463701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57 923,6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76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6 271,0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57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48 281,3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9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2 879,9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9495704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591,6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310,2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2 450,2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3 805,6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683,7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578,3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57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923,6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6 271,0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5 116,9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4 737,6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491,4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48 281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2022г.- 2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879,9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909766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4310,2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4721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70 198,9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547244"/>
              </p:ext>
            </p:extLst>
          </p:nvPr>
        </p:nvGraphicFramePr>
        <p:xfrm>
          <a:off x="300038" y="1004888"/>
          <a:ext cx="7712075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Лист" r:id="rId3" imgW="6810285" imgH="5353063" progId="Excel.Sheet.8">
                  <p:embed/>
                </p:oleObj>
              </mc:Choice>
              <mc:Fallback>
                <p:oleObj name="Лист" r:id="rId3" imgW="6810285" imgH="535306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7712075" cy="6057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097344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34989,4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26899,2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2 352,4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85947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1248777,52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24101370,46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44682845,20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651459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99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99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893" y="2378759"/>
            <a:ext cx="2519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875463" y="5407025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10626</TotalTime>
  <Words>2396</Words>
  <Application>Microsoft Office PowerPoint</Application>
  <PresentationFormat>Экран (4:3)</PresentationFormat>
  <Paragraphs>328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418</cp:revision>
  <dcterms:created xsi:type="dcterms:W3CDTF">2013-12-02T14:04:15Z</dcterms:created>
  <dcterms:modified xsi:type="dcterms:W3CDTF">2023-04-05T07:34:53Z</dcterms:modified>
</cp:coreProperties>
</file>