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E9B6A4E-5260-4F3D-82FE-F58020A77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369E92-B4C2-4E5F-995B-CAE10B581510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36881-56CD-482B-8A80-82AB52512506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8AB0-B535-4CC2-9FA4-7B49ADCFDB7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6061-9894-40AE-BF81-492FB40A9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83A9-A586-47E5-873E-8C46AE441F6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0A86B-4CA0-4EC2-93CD-61EF1061B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A4B4-007D-436E-BF0B-31A88708B98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F29B-CBF4-4A26-BCF4-2552FBE93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FC24-B82D-431E-A4E4-14002B736C4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AE94-3139-44DF-83A3-CA9918317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9C83-921D-499D-9DDF-6AE24AEF6E4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3B63-8F29-4A0B-9502-8EE9E26C2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9EBD-A87A-4634-AB29-8977415AD18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ED13-61C3-4624-8954-1F3EF2454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CB48-4B17-4FC9-A1A7-2D7A60C8F89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E40-8804-443D-9798-C9E9FA2EE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37D3-BCDA-439B-AEDA-9830548F2CF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F99C-96D9-464A-9D1C-9DBD9A445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A526-1FF0-4358-9F22-BBDC5B422C33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D453-F8BC-4CCE-A143-A827BBA1D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1204-949A-412A-950F-BB9A94CFF0D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5E30-12CA-46A4-9399-1C26A36F5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EDF3-B908-465A-88C1-849B3A8DC35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BB5C-E4A5-4512-9C00-D52DA8EEC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1F3AA1E-CBD4-4BED-9C69-C0A04E68425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509D285-0E85-4EA0-B497-D1F87EEE3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60972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67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5068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5069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5070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5071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5072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5073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47107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3050" y="1001713"/>
          <a:ext cx="8597900" cy="5718175"/>
        </p:xfrm>
        <a:graphic>
          <a:graphicData uri="http://schemas.openxmlformats.org/presentationml/2006/ole">
            <p:oleObj spid="_x0000_s49154" r:id="rId3" imgW="8596105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026400" cy="5883275"/>
        </p:xfrm>
        <a:graphic>
          <a:graphicData uri="http://schemas.openxmlformats.org/drawingml/2006/table">
            <a:tbl>
              <a:tblPr/>
              <a:tblGrid>
                <a:gridCol w="3409915"/>
                <a:gridCol w="1104269"/>
                <a:gridCol w="1104269"/>
                <a:gridCol w="1203633"/>
                <a:gridCol w="1203632"/>
              </a:tblGrid>
              <a:tr h="72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10237,6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29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9445</TotalTime>
  <Words>1809</Words>
  <Application>Microsoft Office PowerPoint</Application>
  <PresentationFormat>Экран (4:3)</PresentationFormat>
  <Paragraphs>262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2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Bodoni MT Black</vt:lpstr>
      <vt:lpstr>Batang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319</cp:revision>
  <dcterms:created xsi:type="dcterms:W3CDTF">2013-12-02T14:04:15Z</dcterms:created>
  <dcterms:modified xsi:type="dcterms:W3CDTF">2018-10-26T07:50:13Z</dcterms:modified>
</cp:coreProperties>
</file>