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FF"/>
    <a:srgbClr val="CC66FF"/>
    <a:srgbClr val="FF3399"/>
    <a:srgbClr val="FFFF00"/>
    <a:srgbClr val="66FF66"/>
    <a:srgbClr val="00FFCC"/>
    <a:srgbClr val="E185D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24" d="100"/>
          <a:sy n="124" d="100"/>
        </p:scale>
        <p:origin x="3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2.275959966760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51417259642324E-2"/>
                  <c:y val="2.731151960112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19505.8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13562944731879E-2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230702031279301E-2"/>
                  <c:y val="-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455.7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81551222273576E-2"/>
                  <c:y val="-5.124745007359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13562944731825E-2"/>
                  <c:y val="-4.096727940168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54993401457978E-2"/>
                  <c:y val="-3.64153594681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1472.1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5981064"/>
        <c:axId val="155980280"/>
        <c:axId val="0"/>
      </c:bar3DChart>
      <c:catAx>
        <c:axId val="15598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5980280"/>
        <c:crosses val="autoZero"/>
        <c:auto val="1"/>
        <c:lblAlgn val="ctr"/>
        <c:lblOffset val="100"/>
        <c:noMultiLvlLbl val="0"/>
      </c:catAx>
      <c:valAx>
        <c:axId val="1559802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598106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5131578947368421"/>
          <c:h val="0.2416225749559080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27677.3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987728"/>
        <c:axId val="155983808"/>
      </c:barChart>
      <c:catAx>
        <c:axId val="15598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5983808"/>
        <c:crosses val="autoZero"/>
        <c:auto val="1"/>
        <c:lblAlgn val="ctr"/>
        <c:lblOffset val="100"/>
        <c:noMultiLvlLbl val="0"/>
      </c:catAx>
      <c:valAx>
        <c:axId val="15598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9877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1079209</c:v>
                </c:pt>
                <c:pt idx="1">
                  <c:v>290700</c:v>
                </c:pt>
                <c:pt idx="2">
                  <c:v>18174518.289999999</c:v>
                </c:pt>
                <c:pt idx="3">
                  <c:v>18901819.68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5981456"/>
        <c:axId val="155981848"/>
        <c:axId val="0"/>
      </c:bar3DChart>
      <c:catAx>
        <c:axId val="15598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981848"/>
        <c:crosses val="autoZero"/>
        <c:auto val="1"/>
        <c:lblAlgn val="ctr"/>
        <c:lblOffset val="100"/>
        <c:noMultiLvlLbl val="0"/>
      </c:catAx>
      <c:valAx>
        <c:axId val="155981848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981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</a:t>
            </a:r>
            <a:r>
              <a:rPr lang="ru-RU" altLang="ru-RU" sz="2400" i="1">
                <a:solidFill>
                  <a:schemeClr val="bg1"/>
                </a:solidFill>
              </a:rPr>
              <a:t>от </a:t>
            </a:r>
            <a:r>
              <a:rPr lang="ru-RU" altLang="ru-RU" sz="2400" i="1" smtClean="0">
                <a:solidFill>
                  <a:schemeClr val="bg1"/>
                </a:solidFill>
              </a:rPr>
              <a:t>27.04.2022г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135).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8738785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27 677,3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19 505,8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9402684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10 833,0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27  677,3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6243,7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455,7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2022г.- 1 472,1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959829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34927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38 615,7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38 711,2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770700"/>
              </p:ext>
            </p:extLst>
          </p:nvPr>
        </p:nvGraphicFramePr>
        <p:xfrm>
          <a:off x="300038" y="1004888"/>
          <a:ext cx="837247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Лист" r:id="rId3" imgW="7391545" imgH="4619767" progId="Excel.Sheet.8">
                  <p:embed/>
                </p:oleObj>
              </mc:Choice>
              <mc:Fallback>
                <p:oleObj name="Лист" r:id="rId3" imgW="7391545" imgH="4619767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8372475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1409977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25 242,4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074,6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2 366,5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683,7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573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1079209,0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18174518,29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18901819,68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356189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10472</TotalTime>
  <Words>2391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405</cp:revision>
  <dcterms:created xsi:type="dcterms:W3CDTF">2013-12-02T14:04:15Z</dcterms:created>
  <dcterms:modified xsi:type="dcterms:W3CDTF">2022-05-26T13:41:01Z</dcterms:modified>
</cp:coreProperties>
</file>