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549E-2"/>
          <c:y val="1.9400352733686073E-2"/>
          <c:w val="0.74890350877192957"/>
          <c:h val="0.7865961199294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2200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58E-4"/>
                  <c:y val="-1.0286622211971444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279.8</c:v>
                </c:pt>
                <c:pt idx="1">
                  <c:v>282.60000000000002</c:v>
                </c:pt>
                <c:pt idx="2">
                  <c:v>293.39999999999992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62E-3"/>
                  <c:y val="-2.8487765068158491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43E-2"/>
                </c:manualLayout>
              </c:layout>
              <c:showVal val="1"/>
            </c:dLbl>
            <c:dLbl>
              <c:idx val="2"/>
              <c:layout>
                <c:manualLayout>
                  <c:x val="2.0709986802916174E-2"/>
                  <c:y val="-2.2759599667602323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63789824"/>
        <c:axId val="163812096"/>
        <c:axId val="0"/>
      </c:bar3DChart>
      <c:catAx>
        <c:axId val="16378982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3812096"/>
        <c:crosses val="autoZero"/>
        <c:auto val="1"/>
        <c:lblAlgn val="ctr"/>
        <c:lblOffset val="100"/>
      </c:catAx>
      <c:valAx>
        <c:axId val="163812096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378982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74"/>
          <c:y val="0.33509700176366852"/>
          <c:w val="0.15131578947368421"/>
          <c:h val="0.24162257495590822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plotArea>
      <c:layout>
        <c:manualLayout>
          <c:layoutTarget val="inner"/>
          <c:xMode val="edge"/>
          <c:yMode val="edge"/>
          <c:x val="0.29071038251366133"/>
          <c:y val="6.6790352504638231E-2"/>
          <c:w val="0.68196721311475428"/>
          <c:h val="0.536178107606679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8104.8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7101.8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64562048"/>
        <c:axId val="164563584"/>
      </c:barChart>
      <c:catAx>
        <c:axId val="1645620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4563584"/>
        <c:crosses val="autoZero"/>
        <c:auto val="1"/>
        <c:lblAlgn val="ctr"/>
        <c:lblOffset val="100"/>
      </c:catAx>
      <c:valAx>
        <c:axId val="16456358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62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0992E-2"/>
          <c:y val="3.3788859725867593E-2"/>
          <c:w val="0.89361552380018727"/>
          <c:h val="0.586562671235840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538300</c:v>
                </c:pt>
                <c:pt idx="1">
                  <c:v>279800</c:v>
                </c:pt>
                <c:pt idx="2">
                  <c:v>5007169.99</c:v>
                </c:pt>
                <c:pt idx="3">
                  <c:v>21795353.890000001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65579392"/>
        <c:axId val="165585280"/>
        <c:axId val="0"/>
      </c:bar3DChart>
      <c:catAx>
        <c:axId val="165579392"/>
        <c:scaling>
          <c:orientation val="minMax"/>
        </c:scaling>
        <c:axPos val="b"/>
        <c:numFmt formatCode="General" sourceLinked="1"/>
        <c:majorTickMark val="none"/>
        <c:tickLblPos val="nextTo"/>
        <c:crossAx val="165585280"/>
        <c:crosses val="autoZero"/>
        <c:auto val="1"/>
        <c:lblAlgn val="ctr"/>
        <c:lblOffset val="100"/>
      </c:catAx>
      <c:valAx>
        <c:axId val="165585280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579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12.03.2021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12254,8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прибыль, доходы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7101,8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2200,0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2021и плановый период 2022-2023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27720,7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21728,5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5007169,99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21795353,89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9946</TotalTime>
  <Words>2319</Words>
  <Application>Microsoft Office PowerPoint</Application>
  <PresentationFormat>Экран (4:3)</PresentationFormat>
  <Paragraphs>310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351</cp:revision>
  <dcterms:created xsi:type="dcterms:W3CDTF">2013-12-02T14:04:15Z</dcterms:created>
  <dcterms:modified xsi:type="dcterms:W3CDTF">2021-04-05T09:50:01Z</dcterms:modified>
</cp:coreProperties>
</file>