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F9DEB20-FB05-4559-9244-9E89863C05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9ACDC6-0D2D-4168-B2EC-DD4BD8DCB40A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2062A7-3CC0-45AB-B380-88A5D369605B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591C-79A8-4C3F-9EC1-A7AD65BED919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DA66-B726-4E5B-A9DE-1157591EE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BFA8-0219-4050-94B1-5FDAA3BBFC88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E73A-8589-4913-9F7A-9AA6EAEAF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DD48-B6F3-416B-B5F1-A87B0CAB748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42D3-892E-4F8E-B59F-6E97262F8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9630-8B45-485B-9D15-E3FE5EA8654A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4DA-564E-42DB-B72B-1A87C2E42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363C-6D09-45B7-8171-7DF656534D2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F69C-9588-40DA-A132-703B8000A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1D83-9597-4CB6-AF9F-2A824A6D9895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1EB8-A1D1-4D83-841F-40D28061C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F085-408C-44DE-82D7-13C0381F9678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F443-7544-4B4C-AD1C-17BD1960D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683E-FA5A-4949-8936-D64F2C88DD1E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E1F6-5186-4F9C-BBD5-792742BFBC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B06F-D853-4371-A43A-E5B781307BD3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9B11-59B0-40AC-A39E-C052384F1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8FB7-A303-4DF6-B6EF-CA4480CB707A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C5AE-85E1-4D42-8DA9-EF740EC871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2262-E79D-4D41-8D10-B1AD3FBA4558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02AA-21B0-48B5-A1EE-D369AA9A76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505B-E0B1-41A9-8377-230AA58362D5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2FCC-BE25-43D3-AE33-8B258BCA9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81DF-B896-4A89-AC55-DE97EE0F82D2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08D2-405E-4D46-A98D-F18DA3A8A5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606D-3469-429D-9001-AE407AE74547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EE50-D423-4CCF-B3B3-699C7D777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A378-8901-4C4A-8471-692B5D608D96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B13F-7B36-44AB-B1CD-F7A8D6A7C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1BB7-9106-4B51-86A4-4853664BC8EB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C083-762D-411E-AD3C-AA4DBEAFD0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B73E-7D7F-4026-B89E-486583488DD6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03D8-8C25-4719-9F05-43995570DE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58C5-FE50-4387-A16C-47B4E8FB31CB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FC57-840B-4E87-9C03-1F63737EA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4ECA-622E-4EE4-ABB9-8BAD2831D09F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65AC-BCD3-48DC-BC44-CF7557C98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FDAD-C47D-46BA-816A-724C3AC755F2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A0A4-D3DF-429A-B0C1-A283E66E7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3BE5-1DBF-40CB-AA1F-79C91B10D536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D3D1-57F6-4555-98A6-BB0CD16E1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9657-7992-486C-92C9-94E39A04157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97A9-B185-44CD-B155-9A1EDA7923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6D0C-5D8A-421D-B6A9-35BE763986C3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524C-D054-4751-879A-886699954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B69E-541C-495D-85F0-14C824881401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DBFA-B7A8-406F-8737-4C5070BA2C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28DD-FA39-4055-B39F-6A1F50896A82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3E1C-EB32-4933-94CE-6FFA39D1BC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EEDA-EB86-4A71-B687-CCA4A40DF73E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8994-C039-41B3-A8D1-C01528FD3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66D5-F64C-4BC0-9675-719BACD4AFBF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0410-4166-4AD9-AE4C-2327C65B7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3EDF-D248-40AE-B7E6-839C484F12DB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682A-F639-469C-9BE7-72B91B13C9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7EC8-CC9A-4AC0-A154-19B8E58E62B9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96B0-298E-4999-9BE6-8949AF25F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D4C5-3FC6-4A3E-AE06-23EC1A117B9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4390-816D-4CAD-AF3C-863ABC946B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CBD5-CA18-4564-A6DB-82D259C4E110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1F70-BC4A-46FE-AC4A-2B75CE4BE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324F-80CD-4A8E-9F8E-03AC077B30D3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B2FF-9639-4EF5-BD4F-1FC29231E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A6BF-CCC9-48F4-BC2E-BAD32AE1FC49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23B1-0B62-4F34-979C-D922F0330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4265-D917-4913-AD6E-0C4CC4CBF2FE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BF55-F14E-4690-A0F9-7D7DC8387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4C0D-4029-48FA-A2A2-089A0DDD5657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6AEF-651E-4182-BAC7-48AF942C49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BAD8-78EA-4FA7-BF30-BD746BB92F5B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C524-D52F-43D2-9A55-EDFFA840E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AF1D-CA77-4327-A45F-99DE9BA5C458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ACCD-49B7-409F-B9D4-83FB626E9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6121-56F0-4F5B-A2CA-9F6712E95B07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20C2-08AB-42D2-A988-9EBA33C29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3021-9E9A-4B7F-BACA-0E50110D47BE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E63D-BF7A-43CD-9601-5E582C092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9E42-0CA5-449D-B275-CDC263AA0E57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267A-2F3D-4270-9282-4657A565F3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946F-C5E1-4E5D-AAEE-D4FD471847E7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EB5E-DE57-4889-A3C3-2E0ED2457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2EC0-3CC7-4622-8F93-69E1D0BCECD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EE7C-A669-4ABD-BC9F-564782DBC9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D354-DA30-4E27-8D65-C8DA78F8EC57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25F5-97C4-4C0F-A909-7A709FE97F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FFB2-8929-4D51-8FD6-5BD376571B5A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6888-BEA8-4B03-B690-A9D5805252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02A4-7F1C-4BE7-B6D6-878DC9DF517C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147F-EDB3-47F2-AFF3-2430BDCC6D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F5D6-4286-4F46-BCFB-939DFFDFB02D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C8B6-DE30-4FFE-BD46-E94024CA5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7BFD-9657-4004-BA8C-F56406C89005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3733-67C8-4C78-BF01-DF34709AF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16CC-D47A-467E-B6B0-B5AB76DB7E4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650D-172F-47CF-A669-11BAF0B4D8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1B57-599B-4697-84AC-6BAF158414D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26FC-E5F7-4B33-831F-42246DFED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17DE-12C0-4AAA-A1D7-F27EDDE5B5D0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1DD7-2A08-4C3A-8C17-A5B93BB883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E299-204C-4340-A1AC-0BD5FA928887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ECB9-7278-4B36-8086-E86D757E5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70D3-4707-4282-9678-FBB65DF6992B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D132-3187-4A44-985D-2D9485E0B4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DEDA-C8D6-4B3D-A481-E2114316D24F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D3C6-E889-4E66-993F-D0412BA69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FB6-131D-490E-927B-2329ECA75432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50D9-6555-498B-B485-2A9106C8B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D19D-699B-4B16-8A47-6CA8AA7E5829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DC20-9B0D-4CBF-83F7-955CBB7D1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3794063-AB1C-43D5-A976-6B3622B1EEEF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2F11498-9788-4EA3-B42D-AF9AE1DF6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303DFCF-E1C9-474E-B472-C91DAF194A33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6E22D35-0F4F-4CCF-9D1B-FCEA91A1B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4" r:id="rId1"/>
    <p:sldLayoutId id="2147484673" r:id="rId2"/>
    <p:sldLayoutId id="2147484672" r:id="rId3"/>
    <p:sldLayoutId id="2147484671" r:id="rId4"/>
    <p:sldLayoutId id="2147484670" r:id="rId5"/>
    <p:sldLayoutId id="2147484669" r:id="rId6"/>
    <p:sldLayoutId id="2147484668" r:id="rId7"/>
    <p:sldLayoutId id="2147484667" r:id="rId8"/>
    <p:sldLayoutId id="2147484666" r:id="rId9"/>
    <p:sldLayoutId id="2147484665" r:id="rId10"/>
    <p:sldLayoutId id="214748466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A369F76-0FEC-4C6C-9C46-9E78B836AD7C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86E54EF-D41F-4588-83D8-426B0E8E58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F0C1A3A-A4EE-4C4C-A473-F6CF26855418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C47C6D99-D06B-4AAA-ACE1-A2ACD29B80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47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A9F9448-BABE-4A0A-8669-562FBBA212AC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C4EA92B-1EDF-4D6F-902C-EC6736158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  <a:defRPr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решения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2021год и на плановый период 2022 и 2023 годов. 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916987" cy="5580063"/>
        </p:xfrm>
        <a:graphic>
          <a:graphicData uri="http://schemas.openxmlformats.org/presentationml/2006/ole">
            <p:oleObj spid="_x0000_s26626" name="Диаграмма" r:id="rId3" imgW="8782023" imgH="5495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12367,6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430213" y="2276475"/>
            <a:ext cx="1944687" cy="2052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 от поступления акцизов на нефтепродукты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1417,8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2909,0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3002,0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3096,8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2339975" y="3508375"/>
            <a:ext cx="2120900" cy="141288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3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4542,3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104,8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104,8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4893,8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4850,9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4861,7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1330325" y="3789363"/>
            <a:ext cx="2376488" cy="25019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4614,0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4570413" y="3789363"/>
            <a:ext cx="3314700" cy="249872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279,8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519363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156325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3379,3 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2021и плановый период 2022-2023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17261,4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17261,4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3088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14260,4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2249,3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12927700,0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13444100,0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13953700,0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9881</TotalTime>
  <Words>2108</Words>
  <Application>Microsoft Office PowerPoint</Application>
  <PresentationFormat>Экран (4:3)</PresentationFormat>
  <Paragraphs>295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66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4_Mylar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342</cp:revision>
  <dcterms:created xsi:type="dcterms:W3CDTF">2013-12-02T14:04:15Z</dcterms:created>
  <dcterms:modified xsi:type="dcterms:W3CDTF">2020-11-18T07:47:27Z</dcterms:modified>
</cp:coreProperties>
</file>