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1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294" r:id="rId36"/>
    <p:sldId id="273" r:id="rId37"/>
    <p:sldId id="349" r:id="rId38"/>
    <p:sldId id="348" r:id="rId39"/>
    <p:sldId id="278" r:id="rId40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921" autoAdjust="0"/>
    <p:restoredTop sz="95439" autoAdjust="0"/>
  </p:normalViewPr>
  <p:slideViewPr>
    <p:cSldViewPr snapToObjects="1">
      <p:cViewPr varScale="1">
        <p:scale>
          <a:sx n="73" d="100"/>
          <a:sy n="7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AD81B6C-43A5-410D-9E55-46C1B87793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3B7A03-3718-4670-9FAD-8C165371FDC2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65D99C-887E-4E57-BC12-CA784340D515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CDE0-39A4-4C29-BE67-5B25FBA59EC0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911F-8731-4935-AC57-3F52C4F25A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FA127-BFE7-4F35-998E-34D2B808F36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5F30-6C23-4D79-B651-98E91CA1BA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CF18F-410C-476A-B718-187CB83EA789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08B9-CEBA-4093-B960-5B3AE22C77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6360-B593-4574-A34C-B26AC3E5DF1E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0FEB-6720-4723-BA51-6EE150B84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D6B8-63FA-4E47-B7F5-8BC16AFB4600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D1257-580E-4944-9879-B44A2055B6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2FC4-ED10-42D0-9207-2A46C6A9D20B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8898-258E-4C69-9EF1-333E74C3A4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0C69-5E10-4D9F-9387-2708013D8993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BA04-4B40-40CF-82A0-86F0F3379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A62-25B3-4CF4-BB25-51C6BC65B6D3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9E90-063C-49EA-B360-83D501A76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E68C-AB20-42B6-9FE2-1664FE670EAB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6A73-30A4-4A28-8ED1-97490272A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0A56-CC77-4101-B52A-153DD906DA92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2224-D443-4342-91EA-4BC4DC5758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D209-8F9C-4BD3-9A24-3C56467061D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7EBF-6E02-4C37-A227-090E56324B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6AF9-4468-43BF-A5D9-F97349264C1A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70CE-FA67-4672-A3FC-3D3C16CDDC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26D5-DC18-4FCA-AA4A-20380CDC0A94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6FB2-801B-4BD4-B2DA-D7B44C37AD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5609-177E-4667-B842-0BBFA47B5305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B4D3-9131-48DF-99A5-329AE75A8A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4813-F6AF-47EA-90D7-0043AC8DBCA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C287-9789-4257-B84E-71C6A9100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AECF-877A-4061-9FFC-294DC9B48BF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C099-CF8D-49AF-8F15-975A07101E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44674-2760-4298-8FF8-207FBE3E9169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73DA-D7C4-499B-8D75-09D2B4B67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C70C-029A-4A57-9181-C31E516FECBE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94D7-B50F-4B67-B36C-8018A56179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D547-0E3D-4E8F-BC5B-5FAFB59802DE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DDC1-7444-4E65-8F19-39AA0D11AB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AA61-FB0B-4674-A1EB-95E3521516C5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9259-0ECF-4483-9C4B-AB86859A35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90F8-CC6B-414E-8178-53A04C278AA9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1205-B83C-4461-91D1-66FB1357F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CFC4-A434-4E27-A546-DF2A9B8E01D3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A3FF-FF5E-4A78-843B-063970F7C4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65D2-98AF-4B7A-80EF-893FA0D0ADC0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DA7C-DF9A-4ED6-95AF-8C2B0786E7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68D2-E60E-4FE2-AE71-C16446B1F6C0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2511-BD26-461B-A4BE-6B6D7AFB4F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63CC-D503-432D-A6E3-3A45F15735B9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70D6-30EF-49E2-A9EB-A6536D37B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D106-AC98-4152-98CD-A8FCAE0DE39B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44B1B-7ED0-414A-87DE-E7294CC995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75C7-4F23-4415-8120-D833B9F340D1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0E7E-6ED7-40C8-AB29-EE53654807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920E-2FFE-437C-B1A0-0846BAF8BA12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51F4-0CCD-4BAF-AFEC-55B0F5DF58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913A-C888-43F0-B723-5722E8825915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31FB-2E27-4A81-BB69-B0B4BFE746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B985-AA5F-4920-852B-414AB153D610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B03F-F0EC-4368-9F36-7A0E16C2BF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6D15-51EF-4900-B64D-15E6DBF17ED4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FC35-3BB9-4BB2-BC49-7C2B7A42A0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1CFD-48A8-4AF4-B78E-5159E7249C1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8DAD-F677-4A40-8489-969AEB83B6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9CFD-2F5A-4918-B9EE-5F6C78AA0668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92B-5FE6-4EE0-A111-A72C17F56D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1CE9-EE2A-47BA-95E2-AE87701CFB16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F4B2-CBA5-4E6D-8BC7-A35170EF97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E34F-9AB2-473E-A449-A732728FF52E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4581-DFCB-470F-9343-B44D55FF78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D83-30B0-409B-8DEA-FC05D33C160F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8961-3221-4BFD-B234-5A9F2B7D42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4769-B1B2-476C-BA40-5F9BFF11EE2F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81D9-125E-42B8-BCC6-5399634DD2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473A-51E2-4C2F-BCAB-E2BED6B41858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5CC2-5E2B-4C3A-98E1-A644861A2B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9146-FED1-4C9E-A9C3-5D450D9CDA49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86F6-6702-49FC-B36C-8BE41C64A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2215-5E12-4974-B927-E9CC27E1E16E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4F77-2B3C-4154-8B34-CFAB1335A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AB31-3C6B-4435-89AF-C8E4DFC19F64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86F6-8F16-49ED-AD11-52F7A142DD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341E-28B9-48E0-804E-A20EB5E91E55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6D46-447C-4BDB-B976-49C6057BF7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5E28-E7EC-4911-8D91-E95C37795B50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BB5DE-51AA-4FA5-AA31-27BBD629B8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590C-0E83-4DD2-A1D1-00B2DEB6F692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991C-1794-4D38-97C9-9454FCDCB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FFBF342-16E5-4FAA-9009-A84E3EFC701C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B6C6EF3-BF2B-4D4B-BD81-CE67BCFE9E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D4A9318B-D562-4FF4-94D6-D199DFBF2E4C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3997660B-2853-4379-B413-7E4172D5C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8DBCF74E-67F5-46D4-AAD0-60BB2EEB8274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4E89B93A-14C4-4B48-93AE-AA551A915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95DAD84A-6225-406F-B868-FA31220142A0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9A82CC4-2152-474C-B29B-3B1BB1523F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74501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решению об исполнении бюджета </a:t>
            </a: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 сельского поселения Угранского района Смоленской области</a:t>
            </a:r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2020 год</a:t>
            </a: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62504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4005262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37987,2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7396162" cy="4876800"/>
        </p:xfrm>
        <a:graphic>
          <a:graphicData uri="http://schemas.openxmlformats.org/presentationml/2006/ole">
            <p:oleObj spid="_x0000_s26626" name="Диаграмма" r:id="rId3" imgW="8782023" imgH="549584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2021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2020 год и плановый период 2021 и 2022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278438" y="2913063"/>
            <a:ext cx="2951162" cy="815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10591,5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008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10591,5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225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13,4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254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632,9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954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2608,4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752725"/>
            <a:ext cx="4537075" cy="5413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1020,3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19685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717,0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155416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233,9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862138"/>
            <a:ext cx="4968875" cy="8985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37987,2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4573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4635,8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9048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662,9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H="1">
            <a:off x="2303463" y="2806700"/>
            <a:ext cx="215900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H="1">
            <a:off x="3059113" y="2806700"/>
            <a:ext cx="120650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>
            <a:off x="6372225" y="2806700"/>
            <a:ext cx="504825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1582738" y="5180013"/>
            <a:ext cx="2952750" cy="11826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355,1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5273675" y="5180013"/>
            <a:ext cx="2952750" cy="11826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Субсидии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32313,4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265613" y="2806700"/>
            <a:ext cx="174625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2020 год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346690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3979863" y="164465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3763963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18892,9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2020 год ( тыс.руб)</a:t>
            </a:r>
          </a:p>
        </p:txBody>
      </p:sp>
      <p:graphicFrame>
        <p:nvGraphicFramePr>
          <p:cNvPr id="86046" name="Group 30"/>
          <p:cNvGraphicFramePr>
            <a:graphicFrameLocks noGrp="1"/>
          </p:cNvGraphicFramePr>
          <p:nvPr/>
        </p:nvGraphicFramePr>
        <p:xfrm>
          <a:off x="1658938" y="2489200"/>
          <a:ext cx="5314950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49599,0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49435,9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2020 год и плановый период 2021 и 2022 гг (в тыс.руб.)</a:t>
            </a:r>
          </a:p>
        </p:txBody>
      </p:sp>
      <p:graphicFrame>
        <p:nvGraphicFramePr>
          <p:cNvPr id="8912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1868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25962,3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16114,1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1788"/>
            <a:ext cx="6842125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2020 год ( тыс. руб.)</a:t>
            </a:r>
          </a:p>
        </p:txBody>
      </p:sp>
      <p:graphicFrame>
        <p:nvGraphicFramePr>
          <p:cNvPr id="90152" name="Group 40"/>
          <p:cNvGraphicFramePr>
            <a:graphicFrameLocks noGrp="1"/>
          </p:cNvGraphicFramePr>
          <p:nvPr/>
        </p:nvGraphicFramePr>
        <p:xfrm>
          <a:off x="2268538" y="1827213"/>
          <a:ext cx="4968875" cy="3684590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128,6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355,1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18892,9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29959,3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Shee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2020 год и плановый период 2021-2022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9802</TotalTime>
  <Words>1994</Words>
  <Application>Microsoft Office PowerPoint</Application>
  <PresentationFormat>Экран (4:3)</PresentationFormat>
  <Paragraphs>245</Paragraphs>
  <Slides>36</Slides>
  <Notes>2</Notes>
  <HiddenSlides>0</HiddenSlides>
  <MMClips>0</MMClips>
  <ScaleCrop>false</ScaleCrop>
  <HeadingPairs>
    <vt:vector size="8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  <vt:variant>
        <vt:lpstr>Произвольные показы</vt:lpstr>
      </vt:variant>
      <vt:variant>
        <vt:i4>1</vt:i4>
      </vt:variant>
    </vt:vector>
  </HeadingPairs>
  <TitlesOfParts>
    <vt:vector size="42" baseType="lpstr">
      <vt:lpstr>Mylar</vt:lpstr>
      <vt:lpstr>1_Mylar</vt:lpstr>
      <vt:lpstr>2_Mylar</vt:lpstr>
      <vt:lpstr>3_Mylar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2020 год ( тыс.руб)</vt:lpstr>
      <vt:lpstr>Программная структура расходов  сельского бюджета на 2020 год и плановый период 2021 и 2022 гг (в тыс.руб.)</vt:lpstr>
      <vt:lpstr>Распределение  бюджетных ассигнований по разделам расходов  на 2020 год ( тыс. руб.)</vt:lpstr>
      <vt:lpstr>Слайд 34</vt:lpstr>
      <vt:lpstr>Контактная информация</vt:lpstr>
      <vt:lpstr>Слайд 36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pcuser</cp:lastModifiedBy>
  <cp:revision>345</cp:revision>
  <dcterms:created xsi:type="dcterms:W3CDTF">2013-12-02T14:04:15Z</dcterms:created>
  <dcterms:modified xsi:type="dcterms:W3CDTF">2021-02-17T06:04:49Z</dcterms:modified>
</cp:coreProperties>
</file>