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8E0DE2D-E0EA-46DB-B4B8-A968F9EE3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2B1AB-4B13-4749-B174-FE848B079F35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B56AF9-5F6F-43CC-A096-E3C48062B7A3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DDEA-14B3-41E6-BE18-81C9586467E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1749-C2AE-4F4B-BED8-50B6CE761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D333-0883-4CD4-8E18-06AE7EB0E13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B96E-F0C4-4704-AD05-F793B08A0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F0CA-BB7C-4E7D-9EA9-0F34597E235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BBC1-E997-4828-960C-6F7ACE8F8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E724-5934-422B-A15B-D5450C6CD42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3AFA-1C87-4E34-B1B0-BDD6956BD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FA55-1C9C-476E-9F3A-0188456EDC6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2EE8-6549-4949-9CD4-C5E88BC56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010F-A5FB-424E-9229-8050CB664D4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0ACC-693E-459A-8604-CF6EDA622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E9EB-1EF9-4CFE-A673-07BCEA88C1E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844B-3857-4704-9665-8306F88B2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DC86-46B6-47E3-A3E4-01F1D751293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EC14-E72C-47D4-939F-A9E3D095E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870E-E04E-4786-996B-E77ED232D65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CA7B-FA00-4B96-809D-D3D71B96A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200A-0642-4ADB-8625-C3B09817CEF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D8B6-9C1F-4160-920B-615D57391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65E4-7B5F-4861-AA4C-42D31DE4D0D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17F1-5A13-4257-8CD5-8FAFACC22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82E91-D2FE-4FA6-BEF4-5175D819CA8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ECA8-0C4F-46D4-B866-CC1EFD306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494F-731D-493B-A980-9DC20027801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D816-5F32-4AA9-A0A6-F8EE494D0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ECB1-B86E-4403-A0D1-A116AAD88FC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BEB6-BC41-4045-854A-822723110A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F3FB-7003-4A19-9481-16D2B82BC65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B7B4-7967-440F-ACA8-2A323B8D5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088B-42CD-45E1-9F48-B3E8A04180C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8E60-C9E3-4167-9A6B-FAC4F11A5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FD85-EDB8-40FB-AFBF-73B25533A70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C6F1-62D3-4187-8E91-CED9C4B20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26FB-ADBA-4B91-A572-1652F6168C7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0DF6-D656-48B6-BC20-14E1BD9E9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EE1-0A8C-4C41-9544-0C8B5A532E3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AFE3-2A81-42CD-B43C-01B5C225D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F241-889F-4DE8-903A-79F9A365164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ABC5-E198-4F83-B89F-8813D7675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4453-997C-4256-B745-16CC0FDB853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03E3-0D69-4121-894D-DCE4BB6FF7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CD82-80D1-48FF-B00C-558B2942B3B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3582-A682-4DD2-AF5B-5E3FCBA18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D71F-0452-40CF-AF8F-D9DD4289DEC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1DDF-976F-43E7-A640-89206061D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EBD7-C9C8-46F7-B19E-73599F01CF6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0F32-F64E-4F51-A9C1-E78513A2A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F407-C77C-46B2-B9A1-2C098CBC2A4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16A4-48CC-4A99-BE80-847EBA7C1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602A-E9BF-4EF4-BDC0-235274DA5AB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BAEE-29B6-4AFE-9D45-367907D5D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013F-2427-4986-A427-BC066C86681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67DA-D9B3-47CF-953F-6AC4A6D2A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10E6-CDC6-4FE8-A020-C1980A53C30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86A4-80D6-4304-AD26-2CE2F21B4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3665-8C94-4995-8C99-B2C42A99B26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99FA-A363-4096-A68B-9294924452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7025-95DB-49F2-AB0E-04D3693F124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5B36-6749-45AB-A791-1F8F9723A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5084-8F5D-4256-BFB6-BCA7016FC4C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061E-4939-4B40-B816-0808457DC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FF13-16BA-40A9-8C44-EED2BD34133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E373-AA1E-471B-85FB-A7D1AFD5A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BE42-E5BA-4BEA-832B-807EDCC39EA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1EAA-366B-41CC-8EAD-B88E0AF61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CD84-5819-4718-B570-C2F114F0695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5250-3BCD-49C9-8C08-719972B2D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E4D9-1FFA-402C-BF7D-66351460B9C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2E4F-573A-49C4-9308-B04080A07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435A-0DDB-4C15-99CD-BB03A88B262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D94F-D333-40A8-8132-ACB934D88C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226-F3B4-48F1-BA9A-A6FAACD5BE4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3279-4A91-4608-A204-36AD404A1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9A3B-B849-4003-98A3-4DF162E051C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263-FEE0-4FFA-BCED-8EF1FBF9D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71BF-4A86-4452-96EB-F88B18433FA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F981-6622-4AE2-8895-E984D1415F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CAD5-EAD7-426F-908C-6A31F08E52E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EBAB-6830-4A3A-A66C-30E9AB0E7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826C-7D73-4774-8981-8DB4674FBFF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496B-6929-4377-A941-FEED308E5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368F-29C5-4EFF-ACC7-466E93E53EC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91B3-D9A2-4AC3-B269-4ED87C1F50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1A15-C407-4F9E-9F03-BC662B567C8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7CC4-D17E-4CF9-A023-CFF5DAACC7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6452-F717-4656-AEB8-3BDCEEBAE0C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90B5-E35F-42D2-B809-BA17F54F9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E583E39-7351-4702-9C1A-C43B5CC57B0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9802545-19E7-4E5D-A0B4-C02094825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529E8E2-B527-46F9-B99E-3A2CDB7CD5D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3B024CA-0468-43A3-9C7B-92B68DF6C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79027953-7530-46AD-8110-67C59ED6169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F78F496-F692-4502-81A2-0AA270BD0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056C8A0-DB56-4669-881A-A529A06DC68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66E5DD60-83D6-480F-A219-64A694FFD6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23.11.2020г  №93)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31783,1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838,7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580,0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258,7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37414,9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355,1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31783,1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49841,2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50187,6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1350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254573,5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19002307,7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30475635,0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9751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341</cp:revision>
  <dcterms:created xsi:type="dcterms:W3CDTF">2013-12-02T14:04:15Z</dcterms:created>
  <dcterms:modified xsi:type="dcterms:W3CDTF">2021-02-02T07:23:00Z</dcterms:modified>
</cp:coreProperties>
</file>