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3B9A318-0747-4D16-9CAF-836ABE09F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72B20-D5AD-4E3A-BC50-2E08E00ACD7F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986EB8-84D6-4D4D-9A45-E8F9ADE3F481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AB58-6624-4132-A559-5226912B0F3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DB1F-898A-42A9-8D46-8DA5CC9CE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8E71-F73F-4EFD-B4B7-3B9E3C818D2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A5A7-D72D-4B87-B5DD-3BFB6E354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1C76-A650-4F4F-AD88-8B6312A0AF4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DF70-4EDE-4B62-92F3-853444432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EE38-9704-410B-848B-C02D5EEEFA7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4D1B-125D-4FC7-A2CA-8CF2793FD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EE24-9812-4D5C-B63A-659DA159FF6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ED41-A089-49C7-BC70-E640C84CEA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E002-8C43-4C12-8800-CF4A777E51B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1770-9A4D-4706-8831-4FD53010C0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CB73-2162-440F-9638-8F342073FED7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0F5B-C1A1-4ECF-B443-DA410A231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CE8E-4472-4679-8908-F5C30B37AF4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C40B0-7209-4B49-B858-16A4201DB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EB52-1C4F-4C19-A94B-7B99EA20103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D263-22E0-40FC-9169-2ADCAB861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57CA-766E-43D0-9706-A831854F24D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660C-BFC7-4D4E-A024-AD013F877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DE16-0F33-4858-86BD-F1864C0E872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C3BE-6AB4-446E-9F67-660F4005C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BB3E-24A8-4687-AE00-1C075D5DB06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D256-8836-445F-962D-DCC94A7DD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D8CA-9017-4D62-A7EB-3CC9DFBCD88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EEE9-234E-43EE-A8A2-908796A91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0A96-5283-4D40-9A86-E9CE6C3AC476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FD81-FEC3-4647-A803-0C1A42738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5035-A6B0-449B-9619-17BFF0689E0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3947-0977-4A93-8461-D460AEAB69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C2FA-C86C-4EA2-9F0B-2DE689FF509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1095-5A00-4A48-9090-BC3F6C081B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5827-0693-4931-9879-9CC2E962172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3DE8-9F4D-41C2-BF50-2624C071E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7137-27F1-4CF1-BFDC-0BB15AEC082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8974-3E20-48F4-86DF-1BFEBC146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9B16-789F-44BD-A9FC-59B2724A220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BF9A-35BF-4645-A49E-22998BF382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EFAD-2379-4B57-909B-455AA4607A3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C46D0-87ED-49B3-A504-02F70DD25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FFD3-92A9-4384-AA80-1FCF6DD10D4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5F67-831F-4C79-BBF9-786A610C0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FCC2-A713-4681-BB77-0A267FC13846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6504-E6B0-4BCB-A6D6-453F996BD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1117-2FCC-4505-BA0B-B020DE97B76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C7A6-4C5E-428D-875A-C6514FA501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A88F-6DCC-49E7-B9FC-9E4B580A5AA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CC6C-1E90-42D4-A792-2C8CB4693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9701-1022-4A15-B5DC-5CDEE2B7BC4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DA47-E5B6-45C0-9C1F-C53E5A946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7952-B150-4952-A307-DF786EF7402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A97C-6367-48D5-9FAA-E8B940EF2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1DD4-D2BF-418A-91E4-DFC01710051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24E8-C55C-4FBF-B2FF-70CC7D1B5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60A1-68AD-4478-B26F-980679783DD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D32B-E3AB-4CF6-B231-1E186BEAA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B78F-EC8C-418F-8EBD-5B73A81DBAB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5D0F-3AAA-4B99-83AD-31141CB179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DFE7-1C57-4DC7-92DB-D64194BA0AD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9B1C-20DB-4EDD-9C3D-4C8805F1C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01B5-3E54-4F41-81FA-3252267E719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B206-40D8-40E7-AB34-F014D38CA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1C2D-1CFB-4BB4-8C25-FF845F17A9C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D4EA-084B-4644-93B4-453CB8950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04A2-0A1E-4E4D-A24A-024783146CD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3B42-7E75-4418-8C51-560FDCBE9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10D4-410F-4496-B5E5-D97838A5653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D83B-975D-4C32-952B-E6BDD0185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6D74-0807-4349-9139-19B6F03C383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B681-6DC4-45D2-92F0-934D0BAAD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FB23-E91E-465E-AEB4-FF73D1C1F32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1956-AC47-499A-86A9-9F985C5B5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C5AD-A16D-4597-8BDF-54864CADF4D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D7C9-A3F7-4C8A-BAB9-5926BC450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B449-7DA1-42CB-9BBA-8B00B3A800B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171B-B94B-442E-BB31-C85EF1CC6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A4AD-559F-4DFE-A89D-0A41BB43FA7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5AEF-E067-49C3-9FF6-0617A324B3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763C-C0E7-4ED2-B5C1-1DB7970EDE6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7284-D2D9-4795-9422-7121D3B9A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213C-CC93-40AC-9E2A-7035F05D42C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551C-6FAF-4AD8-B78D-35905F1A8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394A-35C4-4265-907E-85CD65BEA51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4E30-90D5-4EC1-9B60-F06B080FD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A23A-8390-43AB-B5C4-4B6A2F818FA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9E83-F839-4C29-B1C5-8A86B898A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3F03-B47B-4C7B-B159-35B4B491017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1E4C-E3D9-40F3-A50F-38D66BD8F5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307FEF6-E78F-4265-B54E-4931C5620B2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CC13CF-1C88-4746-A98E-8272E60C48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1DFE519-D3F0-411A-BE35-4341EA6096A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B2AAB74-C63D-4E91-9D80-938B30551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C81B2124-10EE-4AC3-8C31-0CD560F1AB9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A8B8207-8B22-4CFE-B8B4-F2B24AC1F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A313CB0-2D81-49B6-96BE-F3AD89FFC9D6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1AFF50A-7683-4CA5-A10E-59CC5F337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(в редакции от 30.09.2020г  №89)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37799,6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32167,8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916987" cy="5580063"/>
        </p:xfrm>
        <a:graphic>
          <a:graphicData uri="http://schemas.openxmlformats.org/presentationml/2006/ole">
            <p:oleObj spid="_x0000_s26626" name="Диаграмма" r:id="rId3" imgW="8782023" imgH="5495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2020 год и плановый период 2021 и 2022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246,3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166,3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37799,6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4602,8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662,9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355,1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32167,8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49609,3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49872,3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4525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18779949,47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30181478,61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9736</TotalTime>
  <Words>1971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340</cp:revision>
  <dcterms:created xsi:type="dcterms:W3CDTF">2013-12-02T14:04:15Z</dcterms:created>
  <dcterms:modified xsi:type="dcterms:W3CDTF">2020-10-21T05:41:35Z</dcterms:modified>
</cp:coreProperties>
</file>