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E5850C-D206-4DED-9E50-5A509C05C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D6789-7C25-485B-BF07-0BF97D6FE01F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ED0D93-6A72-4E4F-8953-382CC9C8D23B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57AD6-05FB-4652-9EB8-F8B38ACD24B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5766B-76AE-4403-BDA7-209A4383D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71D9-C335-4FD9-AFB1-15D5E40FCF3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2346-84AE-48B4-87B5-EB6C09F82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FF9C-5935-4BDA-AE8F-B860EFD8DCE4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1AB2-70DD-448D-86C7-7F750BA66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0890-175B-4867-A467-C1252AA483D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AD4B-C4BD-4EA8-921C-910F04B33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A103-A3A0-4250-8F7A-33AED0F024D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DB99-115F-47E8-94E7-552441FE37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35EA5-F5C8-421C-8277-AEB48724AC1A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C520-4A49-401F-ACF1-F90BAE7D5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CA36-D8CA-4F25-85A3-E4E1A145F10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05C6-7206-47DE-AA4B-24F06A3259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4765-005C-4FC2-8492-A35A885D906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C3F2-E5DC-49BA-AB96-C9124021F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B115-B649-45A1-932D-E199CCE0005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E3D3-1EFF-41ED-AD6E-F66C46399B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0B37-FE59-4340-A106-FDFEBA91EA2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1F43-E162-4167-88A1-099495FA1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0006-7A54-413E-B0D6-86B017D794A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BBC8-1F8C-4C4D-AEF9-F5B14DA7F1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E6D12-32F3-4984-8B83-69B5C088FDA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002A-52A6-4264-9D27-EBB10F91A0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C1790-7BB8-44D4-B94A-6D81534E272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6196-28A3-414A-BF32-8B60F061D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4324-175F-4833-BB72-2F2FA9732665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C548-2268-4431-BD95-8FC32BF3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A965-551C-4F55-A8A5-6CF71F25879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010E-F1CF-4951-9960-BD0C325E4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74DC-2C1D-4697-A2BC-52B68F113BB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2422-D172-4EF5-825E-0405EA565A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31E4-2C04-4B12-843D-BC6CD2591F5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3D69-05D8-45F7-92A3-21147B8E26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502D-6C4D-4236-B208-A8785089D237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D605-3E3E-4F9F-85AC-0853F90F1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8FFC-8623-49F7-AB3A-49DDB11D24A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55E8E-ECA5-486F-B276-0649B64E82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3B83-B8D0-4FC1-9622-D36E9826511B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DCD5-C154-4278-8AD6-8EC020E800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7E2D-7D93-44EE-9CF1-558DF84A3DC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2E70-0EE5-43F5-AD1A-305F45A2D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7CF0-0C03-4EED-A843-74C201410BF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51E1F-2BBC-4576-9C39-57A03D326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849A-2FF2-48CC-B0C1-5C192C90FDC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3CED-016C-4D85-A894-30C125136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4425-286B-4C46-AECB-2AE2EDF4A01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D2360-6C8B-4C5E-B566-067CE89BA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3785-5062-4314-AC64-3315B417A3A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7228-E589-4865-8B89-8F0AD9150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22C6-75E5-4C59-B00E-B64A8CFAAD9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7841-7326-4707-8BAC-E3A293300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FA9A-A4D6-430A-82D5-DE2FC8132549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66AF-C927-4C87-8266-D48208ECB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2CDA-BA2E-4D5C-9800-39980153FF7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3353-465C-4F28-8233-8D51FEED4F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F01D-EE10-4A8B-939D-092323CE9CCF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8A800-6B98-4A02-ADCC-4FB56BF84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BE78-4B1D-4F16-961E-38F43F3C691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A4FE-30C4-4E42-95A1-62DEBDE0AD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84D2-5A3E-4942-8EA0-2165E45741A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8A4A-3BA4-4EB6-8BB2-572D6EBBE5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901D-8B90-4761-887C-772D4A9039D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5C95-B349-442E-B821-46367B7D89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A7B5A-3636-4AF5-BF99-899D5AD77A43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18F0-D3BC-4BF9-984B-B76B1E73C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F2BA-E15F-4C37-8808-B95B39719A6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BBBBC-54D2-4D82-A5E0-73EFB8F60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9A8E-A9D6-417C-A5DA-4DF4C61A50E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5F45-4858-4633-BDC0-E34D48B562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BD63-CB41-496B-9B6B-91652AB21F41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59EB-ADEF-463C-8D8E-D6F724225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6F06-6409-4AEC-B202-DB19544C80F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F3A0-AAD9-4B64-ABCD-DAEA874B7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BAA8-8BB9-4C91-9225-34FE32F12FD0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01F7-EBAE-4893-A58C-7D9E6AD1FC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2FE7-C7A2-4C46-8F41-DCAB3D3D938D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506DB-4499-4041-A99F-BEE2D3F9D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EF9A-E8EB-4AEC-8F08-0B5D2461912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9F34-1372-49DB-9B6B-A8D3AC4DCE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A198-F151-41A1-9CCA-DFE4C7B952F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BDFE-67AB-4210-8EBE-0DA24B8DF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5D686-084C-42BB-B36F-23B9B542D5D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4769A-4610-4F16-80E6-7C788611B6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0C41-1ED3-4184-B3F3-19716ADD8002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BDA0-19FD-4B90-88C9-434D160E6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6E6C-4DED-44D7-AA73-D0046C197F2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35204-E95D-4B06-B261-DB242C0ABB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D0C3CEC-7F14-4140-BFC6-B0BA27E60968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B994979-7A27-41E8-8D25-BBF49C1C4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A31C494-638F-4004-AAD8-5A4C08ED9EF6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FD4CF5B-D3AF-410B-B4AD-09664EEEA6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083D78E-1AFA-4074-B15C-3F94E5873D6C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0DED3E0-5F9C-4CA0-98B2-36E9C225B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760DE0A-212B-4B3D-88D8-663C6CB0958E}" type="datetimeFigureOut">
              <a:rPr lang="ru-RU"/>
              <a:pPr>
                <a:defRPr/>
              </a:pPr>
              <a:t>21.10.2020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4D0D3DBD-6889-4787-A132-93CC8A075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  <a:defRPr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01.09.2020г  №88)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37832,6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246,3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166,3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37832,6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4635,8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355,1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32167,8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49642,3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25709,9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18540799,47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30215028,61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9732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340</cp:revision>
  <dcterms:created xsi:type="dcterms:W3CDTF">2013-12-02T14:04:15Z</dcterms:created>
  <dcterms:modified xsi:type="dcterms:W3CDTF">2020-10-21T05:45:16Z</dcterms:modified>
</cp:coreProperties>
</file>