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5DE5FFA-69EB-41CB-938E-D53F763105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4AB47C-DC47-44BB-9174-D0A98BB01C78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2EBFC7-C6D8-469C-AF7E-F906F9C8D879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566D-798D-415C-9E96-40753C66113F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97B8-C799-485B-9859-A8AD8C460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C2FF-B4BD-4D11-A614-E30FFC4EFDCE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486B-D71B-4562-84C1-5BFB70C82B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8CC2-0223-472D-9C68-5749BF58859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AC30-A817-4B4D-BC60-8AC98CF179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59C0-F806-4268-B1D2-BC881E79256B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4B21-E928-426D-9674-9C73AB1AFD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1B0F-4DE1-4EAE-B47C-E17FE5637485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5B01-74EB-48E6-A0F2-16577DADF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C8EC-F0FD-4219-9C7B-BCD8DC0CF14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DB8D-169C-490F-B21A-813737CF1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B070-E8EE-4D17-8CE3-0E4DD8F7F97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7B46-043A-4E0F-BB18-38EB9F0C7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E2CC-71E6-489F-86B0-EACFDC9F9A1B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3A3A-5E3F-4057-82FE-0D322B6E4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7E28-5ED4-4F58-B228-87B2861FAB8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DADD-0EC9-4370-A6D2-A62A71C72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EF4C-C064-4CF1-B1EA-4B2E627C71B3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64FF-E8C1-4EDF-87E4-25103A8F4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D713-A566-4606-B665-D0030DC9AAD6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E905-66F8-4B12-A0CA-FA97966C6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D653-066B-4B6C-B46F-30393E344FD3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89ED-ACDE-4633-BCA6-C7ED03D47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FFB1-A822-4980-B176-8E119773FB90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7195-17D7-46AE-8C38-1DE4968B4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7AE2-ECCB-41BF-9F49-D0856098D614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0E3E-8B0F-4C84-ADD2-C1BA5282F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C1C4-6A2C-4276-82EE-67EF922DA66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D2DA-13FE-49FF-8229-BB5A23161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D334-F042-410C-B8D0-1AA2D3FBA2B1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E84F-6909-4894-B8FC-D90355276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2593-ACA2-43B2-80C9-C962A7EB9DA1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4136-F961-46A8-9855-7A0C6B49A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04F1-88BC-497B-9D48-5943E65DCCB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21CE-2708-4911-B971-8B563969E6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CC37-19BE-4CED-B5D7-1BFB47C4A596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FAA2-EBE8-49FD-9455-F20D40C215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4DAE-1E90-4BED-854E-98B62FC6EA9C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426E-6BEF-4E00-9A16-B1A17749F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35AB-B4F0-43D2-AD62-6EE19716EE24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FD5E-105A-4955-AB36-F7410D9BA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381-A861-4A9B-8E25-7C5518134C85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E527-A134-416C-8767-0E06941FC5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CD2-AFED-4F1E-BFA2-40728E3AC39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830F-D043-4637-9FC5-DA6B0B129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7E76-884A-4167-8785-A805A005964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A4EE-091B-427B-A47E-BD27402D3A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5FCF-5858-4698-9F0B-C3D5B16AD216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3FCD-E833-4635-A6B5-AD9408ECB3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F980-6434-4F53-A54D-AE10E3FCCF16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48A0-B3A4-4791-BD50-CD1D1635A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E35D-8CB0-4E56-939C-663F49C845DE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E685-6B61-4D10-A379-DD3E099137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9AA9-402C-4F5E-8269-20DA28A0B91E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D914-068A-4F47-9BC6-0F1C0A5E8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178F-2B11-4943-A55C-047DA427FD0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53F5-E767-4F24-BA5B-5BCE41B92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F4D4-45D7-4F0F-8348-645DB2E27EE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8DC0-658E-4377-85DB-A1BD4DD8F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0E92-7E6A-4D24-8619-36C2445D0FE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BB38-8526-403D-946F-D70B57754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83B0-7075-4B50-B605-663886E77ED0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9D93-6F7E-4F69-8DB2-99EB36DEB4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C6D5-7946-473F-B3C1-AB33A9D35DB3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4A5E-61E7-4A4C-BC8E-6C283997F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40AA-8798-4AF3-87DF-9E9B2C3196E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CDCE-7E31-44FD-AF60-F9055A6E1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8259-545D-437F-AA2E-D1D409E7269E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B8CD-69F9-4665-A32E-F40A4D933B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7E77-1716-41EE-A66C-FCF6532B4B1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154F-C035-47DF-A4B8-50DBAF47C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9C16-F7F9-4106-9864-A3615300A86F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9EA-99E6-4790-AA5D-9580862F3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7BD9-A17B-4A2A-B16E-74B7E72DF60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D521-57F6-43AC-B947-86F59CBA9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11CF-FA58-42D6-A9ED-2E87F59865F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8BBE-6FFB-4D11-A67A-FC1F118A1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7F5E-30D7-426F-BD2D-7F74858A043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D2C1-6C52-4FC2-A369-E2A6F52C8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E0C7-A6FB-48A1-A8C7-72B5C70A4B4B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0643-24C5-49F1-AB6A-541FD8CAC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B580-9AED-46A3-8000-7BFE0B9E801F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62C1-5E3D-4D27-A86E-1CD807DC9C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C1EE-FB30-47E6-B463-C6372C7E04AB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4ECF-C763-4061-9708-4596FD7DB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17EF-0963-4CBB-957D-97FB19755CB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1754-3D63-4A39-B828-48E76B638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610361A-DFAA-4F88-BB4B-FA314040B422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A83D8E9-4D42-4FEA-84B5-6E01B389F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597809C6-7150-4310-8E17-74F27ADA4CF7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DA7031BB-B98A-4717-9269-9C83826A45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35F4B66B-24CE-4874-BF7E-AA21A06F291C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5B95328C-9809-42B0-9D09-EBEC5F75D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70158F0B-8CB8-4B86-95F4-AA57D1C82AFE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E4862B4-1067-4679-A49A-FFAA806F4F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(в редакции от 06.03.2020г  №79)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16939,3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50838" y="1077913"/>
          <a:ext cx="8793162" cy="5648325"/>
        </p:xfrm>
        <a:graphic>
          <a:graphicData uri="http://schemas.openxmlformats.org/presentationml/2006/ole">
            <p:oleObj spid="_x0000_s26626" name="Диаграмма" r:id="rId3" imgW="8686918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22319,0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4602,8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448,0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328,9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16939,3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1913" y="1416050"/>
          <a:ext cx="8869362" cy="5284788"/>
        </p:xfrm>
        <a:graphic>
          <a:graphicData uri="http://schemas.openxmlformats.org/presentationml/2006/ole">
            <p:oleObj spid="_x0000_s41986" name="Диаграмма" r:id="rId3" imgW="8848758" imgH="5286379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34225,4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4525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22633,2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3647,9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18340999,47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14927353,32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0013" y="827088"/>
          <a:ext cx="8993187" cy="6011862"/>
        </p:xfrm>
        <a:graphic>
          <a:graphicData uri="http://schemas.openxmlformats.org/presentationml/2006/ole">
            <p:oleObj spid="_x0000_s52225" name="Диаграмма" r:id="rId3" imgW="8658279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9649</TotalTime>
  <Words>1971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334</cp:revision>
  <dcterms:created xsi:type="dcterms:W3CDTF">2013-12-02T14:04:15Z</dcterms:created>
  <dcterms:modified xsi:type="dcterms:W3CDTF">2020-03-12T12:11:11Z</dcterms:modified>
</cp:coreProperties>
</file>