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62D631B-0031-4532-8FDD-37C22EE65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E6CA53-3EE4-441A-AB79-2B932D7DD661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F34CCB-4EF0-4E5C-8A0E-F700E9D9CB8F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208F-1EBA-47BE-A59F-0024B86690A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0212-48DA-4137-B596-6105ECD54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8ED6-0B0D-4EF3-8015-C50FBD68ACF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313C-D421-4943-92E7-9E6A1D45A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610-72C9-4951-BF42-F6D2F604C6EF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B479-56E5-4E09-BBE2-25401766A6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B162-6B6E-4E89-99CD-741E2C1BC777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B9CC-DF66-4092-848F-F3CE05B23B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EDEF-C44E-4E52-AA72-9ADE7FB965E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1273-547A-4C1C-98C8-685EDC2CB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1B1A-2123-48A5-AD53-A05D5ACD199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21F4-DEB6-4726-96BB-3F0DA51CF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1F2C-C5DF-455C-950F-2CCFA57E0DA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4557-9234-4307-A9D1-D5BCDB354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1A40-AEFC-4F33-9629-F01FB64208D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8A39-BD45-4FC7-8BAE-63350E8F4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FA41-3EA7-41BE-999D-4252A486D3E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76D8-F1FA-4244-84D0-FD9404D5B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925A-4EA4-4655-B29B-AF623F0A936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7887-5F8A-4E68-A8D9-12B174EF8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26E0-12DA-4E5E-B022-A6165052C397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DA6B-7E6A-4E8C-9652-EE5D78DA33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BBF2-8FFF-4DCA-A10E-FDBD9583756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FBCD-86E5-436A-A077-3896BC303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9FA0-C4E3-49DB-8B33-6ABC39CE5A5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5492-2264-49A7-9686-57140F752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CAF1-53EC-4773-B4AE-E316C94B9A93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6A60-EF4B-4D3F-B990-E6678E948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E5BF-D614-4946-B36E-5965E80AE7F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48A0-AE1E-47C8-ABF2-53EE85038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63A9-DC84-4E50-8B71-25DFD93634CF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A99B-9C13-429A-ABAF-EBDB7DB83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30F2-BA3D-46CF-8B6E-94EA56BC182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D8CC-8848-4D22-8EA1-FD2B47D41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0103-E11D-4451-87A9-E807AB6F752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704B-616B-4F01-BED0-1781C87BE1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66BA-EB37-4973-957C-4947CDA90B8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B788-F83A-4FAC-848F-26F8E294C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9C4A-35BF-413E-BEAA-96834E7602D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8699-CBA2-4DA1-BAB9-BD7FFDC7B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A2CF-157D-40A3-988C-4EDDD6FC491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93C6-28EB-43A1-A7D2-51667C437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4296-B07C-4A0B-9E85-E6E6135D2BD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D0D9-AAC5-4EE7-AAEE-0309BF3BE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ECA2-5774-4D96-8FE2-EC4EA6F0185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5A07-6A51-460B-82FB-F380217CA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59C7-1373-4497-B2D8-49EDD9E307B2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A7F4-16C8-44F1-AE4C-9D7292E9D3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2021-AAE6-4F12-959A-CC4801B4540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6E98-E40D-45EE-9403-15AC8B9F4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368-94CD-4700-875E-BE0FE2E65203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E45F-6FD1-4DAE-B6A9-0D6480F665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B584-1E8B-40CF-A162-52E42E2163D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C90A-0C8F-4C25-8067-B247060CF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4E32-99D2-4177-A7A3-4F80443ABDA7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1D71-AC3F-443A-9E2E-7D4BB4145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0B45-BCB6-4624-ACC4-E899DAAB3B20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A46E-79CA-4AFE-BA8F-F33A97CA3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D067-ED7D-411B-B886-9410055672D3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CD61-8C03-4651-9E4D-51A44093B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F423-B8EB-40AB-AC32-EBF44E82E244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A829-0825-489B-92BE-6AFADD6523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5DDC-F669-45C4-83A4-191A4173ED3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0C6D-1D7A-4695-9DD2-A81A16C59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946B-A7CF-4022-94D5-84A3893F1A2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3E1-34A6-4CBF-946D-DBE8EE628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4789-3A20-441F-9B88-A6C0EA5CEFB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73CF-9AE8-491A-B344-BBFFED91EB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F1DD-72CD-460B-9266-7F975028D0E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C188-2626-4396-8D22-8B053AA29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3175-DD9C-4BC1-B5CB-3BF8B840ADCA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39DE-EF5E-40FF-BF2A-F8C50A900F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565F-E368-4E82-9369-3D2BBE54EF90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584C-AD36-426E-B158-FB7D7055C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F3C8-EFFD-4689-944B-314B3179120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9466-3884-4C9C-9A6C-55D690AF4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F901-8EF0-4D24-B9CA-2923D044F81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F91A-26CD-44F4-9D85-4BE54F7805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C8AE-DBBD-462B-9E87-020ADECEE7F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9F98-49D2-4886-8D8D-952754BF3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660E-83FD-42D8-92B5-3CC5FDE03E5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676A-3294-4186-9EB2-B6A5ACC39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BAF5-0B78-4672-8113-34C058D7488B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06A2-EE8D-4E68-B352-6B0C847BB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0EDE-706A-43AB-B1D4-3B4311409A9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19B6-858B-4313-A61D-C02ABEB3A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4F43-5DB1-4397-9217-1FC4132F525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F624-A317-4AB0-8312-C58ACEDF03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BC0341-0E2A-40B9-8C0E-436B47F7A21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FD3F377-3945-42FA-8B0E-BC30030C3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41C1BE4-385A-41B1-BED3-DE6140ABD7C7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5F3B964-012B-4081-9CA9-8214EE6B9F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F916491-17E8-47F9-821B-97E9C17F5D0A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25E11FC-8407-42AB-AB69-0F1871C3A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4BD9256-C25C-4ABF-94ED-1F3C1759B67A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1FEA8EA-7E2C-4108-BF94-2E14EA301B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29.01.2020г  №77)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6075" y="1073150"/>
          <a:ext cx="8728075" cy="5580063"/>
        </p:xfrm>
        <a:graphic>
          <a:graphicData uri="http://schemas.openxmlformats.org/presentationml/2006/ole">
            <p:oleObj spid="_x0000_s26626" name="Диаграмма" r:id="rId3" imgW="8715287" imgH="557223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17314,0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4602,8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328,9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12382,3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28957,4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29220,4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22528,3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3647,9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13440999,47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14822353,32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9639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333</cp:revision>
  <dcterms:created xsi:type="dcterms:W3CDTF">2013-12-02T14:04:15Z</dcterms:created>
  <dcterms:modified xsi:type="dcterms:W3CDTF">2020-03-02T08:20:01Z</dcterms:modified>
</cp:coreProperties>
</file>