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5F15B82-4F18-4784-A01F-624486A5E1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F9FB35-2B0D-4E34-96D9-1F6616039575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D71432-262A-45DA-B489-6F1B565577D3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565C-9E7D-45D7-9E28-599C144F94B3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C409A-6C80-49FF-9551-FA6ECD0862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5EA5E-DFF3-44C8-BC9C-0C656B7BD86D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2A400-BEF1-47BA-B6DF-9A52535A58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2F88E-89D2-4D41-906D-D803FAF50844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792F0-6327-4ED9-9D45-226C439878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BD784-9D66-475E-B056-B76A6F2D50F3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6FCB-6CF8-4010-AFEF-C5972A4EC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1177-17C1-4433-9D0B-A4A13F133D5D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4722-4899-4C55-81F9-F2BF26F7B8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03D3-C07C-4332-AAF6-35D9B3B3BD47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5E43-C5BF-4903-9824-A54B2C7E0D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48D2-B2B9-43C6-84CB-A92AD365DC19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AFD22-8902-4532-97E6-5078F48A4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A89D5-59B3-400E-87F8-1F56C74A02B0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89AF-B6F0-4D4C-AF1D-5AE9061785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9D83-412C-47F3-9348-939E76A4285C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04C8-DEBA-492F-AEB2-005598170E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D0E7-31B9-4106-B7D2-A02B367D346C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06F1-0DD7-4E46-A3F2-7B8821B973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E9E8-BEC7-48C1-8FFE-1A0D84314016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87A5-3775-48F1-9752-7ED3576FB3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150C-79B3-47E0-89C5-24E8BD7184D2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E6B7B-484C-4BDA-848E-A350D823DC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1C19-609C-43AE-804D-7EBD611338D9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C271-016E-4A07-B62F-71B14A146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7F538-6A9F-46F1-A7C3-378D204AA657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9D17F-A70B-4F4A-A988-40F67422B8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7473-90AE-47D6-8D0A-35DC8AA42DCE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B1F3-B6B0-4392-9F30-7ED6A34978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EA8C-0A58-497B-8DC4-DA7CA2C31123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7EEC-9430-4F86-8B23-B47778839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7939-9E4A-4662-ACAF-9F7891171A66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09AA-8B5F-4CE0-889F-DB718946CA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20C6-C6E6-4E17-876B-7D00EFE41123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A369-C8E6-4D2E-BAD5-472E54833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65EC-C64C-401C-844C-722DDF5B6DBA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2D36-583C-4B38-89F8-9702A78EDF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3BAC-291B-4EBC-8861-544A419A2A68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0431-FF41-472E-AD70-8981293CAA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220B5-4BA7-4B74-BFA4-2FF8EC748E1F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A775-0C46-46CA-8066-BDD55BF80E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ACB62-FBD4-42DC-B637-5B6C86B95C79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78CE-8A7E-4E95-B6D1-CCBA5F7E58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C535-BBE7-435D-B049-157893F9ADD8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5D13-FD26-48E6-B6A0-571F8A38C8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23D3F-2C55-4540-9F3F-2E9B31EA811E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6166-8D95-4DE5-AAD6-4B4C9E266B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9FD9-801F-4AC6-98C6-BF712BB9C2E7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CAD2-9859-47CB-97DC-464A189B2C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8B89-6DD0-44BE-B799-601B2ED88DD4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0AC9-4B0F-40B9-B9ED-7B38F45DB6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AFCC-D85B-4208-922B-FB0200AD4835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45E2-4AD4-4F04-9A66-BF44316FA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AEE25-4E53-4AF6-A28D-678C2890A857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C7BB0-11A3-4B1D-9D28-B8429AD53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2CF7-5513-4796-BEB3-8972B92EF059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9D819-D20B-42A5-9FF7-B0C7CCD75F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2C46-2EDE-4176-AA78-F351721EAA6B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1B16E-E1CD-4AAF-BB6F-F22F0FED27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71526-656E-42B6-B5F0-B02427ECDB8F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C15A-F499-4F5B-864C-966097BED1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67F89-A183-4910-A548-7D164EC34D31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1164-AB77-4700-B180-DCD989A640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5AB8-077C-47D2-A95E-00F8441EDFF1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AE91-DEC6-4368-A84D-1A5D10B48B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16D6-5EBB-4635-A3C3-5E7E4A60DE0E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FED8-D459-46B7-A27C-2597EE01AA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AD1E-AFD3-4D39-B469-89C1DB180B30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48D6-278C-441A-8951-7B80105C8F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3768-1328-4EDF-94BF-54FBE37DCE73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B724-91BF-4220-8121-98B52048C1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E2EF-14AC-49C5-8A1B-72FC0C1080D4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164AE-AEF9-4A2C-81C1-1E75B0800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6681-87FF-4806-BCC4-411FA16A763D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DBD0-C9CE-4F6F-BD04-CA2B028CD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48BE-D7D2-4445-908F-E3D7631DF5FE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28D5D-5B55-418B-8B42-CE8A898E2D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A913-46F8-4A84-A8AC-9DC170EDB89C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793F-045E-435F-881D-C9398F57ED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5C9E-5A00-4B3D-A919-4AF016E49DFE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BC69-6B1B-4AEF-8363-05B55884A9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D911-30C5-450E-BBE7-BD58558500D1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386A-F81B-4234-82DE-EBB8DF5629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3C75-876F-4AB0-B9FC-9A7A3F2DF54C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ED07-8806-405C-8D90-4E2C978D1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192F-2FA6-422C-BD5B-5366B8DFA2FB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86A2-3167-4E8C-A256-F9BCE69813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810F318-CC5C-4756-9D0B-943EBEC4351B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872A2BE-8AFB-4283-B5EE-42D7CA9D53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6BFC356C-BFFC-4F03-BCE1-B7126C243862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00E02E6-8990-49F6-A43A-F952EA3C1D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2" r:id="rId2"/>
    <p:sldLayoutId id="2147484671" r:id="rId3"/>
    <p:sldLayoutId id="2147484670" r:id="rId4"/>
    <p:sldLayoutId id="2147484669" r:id="rId5"/>
    <p:sldLayoutId id="2147484668" r:id="rId6"/>
    <p:sldLayoutId id="2147484667" r:id="rId7"/>
    <p:sldLayoutId id="2147484666" r:id="rId8"/>
    <p:sldLayoutId id="2147484665" r:id="rId9"/>
    <p:sldLayoutId id="2147484664" r:id="rId10"/>
    <p:sldLayoutId id="214748466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B0955809-BE47-46DD-B21F-0E96C661BEE0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5F7E774-811A-40C8-8F27-A7024E1D44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3" r:id="rId2"/>
    <p:sldLayoutId id="2147484682" r:id="rId3"/>
    <p:sldLayoutId id="2147484681" r:id="rId4"/>
    <p:sldLayoutId id="2147484680" r:id="rId5"/>
    <p:sldLayoutId id="2147484679" r:id="rId6"/>
    <p:sldLayoutId id="2147484678" r:id="rId7"/>
    <p:sldLayoutId id="2147484677" r:id="rId8"/>
    <p:sldLayoutId id="2147484676" r:id="rId9"/>
    <p:sldLayoutId id="2147484675" r:id="rId10"/>
    <p:sldLayoutId id="21474846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0E7C6600-C6CE-4BF5-BD09-12234EF65834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E3CFE7E-C5F5-44DA-B605-98E9DCBA96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  <p:sldLayoutId id="2147484694" r:id="rId2"/>
    <p:sldLayoutId id="2147484693" r:id="rId3"/>
    <p:sldLayoutId id="2147484692" r:id="rId4"/>
    <p:sldLayoutId id="2147484691" r:id="rId5"/>
    <p:sldLayoutId id="2147484690" r:id="rId6"/>
    <p:sldLayoutId id="2147484689" r:id="rId7"/>
    <p:sldLayoutId id="2147484688" r:id="rId8"/>
    <p:sldLayoutId id="2147484687" r:id="rId9"/>
    <p:sldLayoutId id="2147484686" r:id="rId10"/>
    <p:sldLayoutId id="21474846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46 от 26.12.2018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2019 год и на плановый период 2020 и 2021 годов. (в редакции от 28.10.2019г №66)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87977,6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82556,3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8732837" cy="5580063"/>
        </p:xfrm>
        <a:graphic>
          <a:graphicData uri="http://schemas.openxmlformats.org/presentationml/2006/ole">
            <p:oleObj spid="_x0000_s26626" name="Диаграмма" r:id="rId3" imgW="8705831" imgH="55816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2019 год и плановый период 2020 и 2021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435600" y="1844675"/>
            <a:ext cx="2951163" cy="186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МО «Угранский район» Смоленской области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10589,2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11797,5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2021г- 12933,8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3321,6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3451,2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3606,5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0,2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0,3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0,4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1273,8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1401,2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1478,3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3182,4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3387,9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3609,4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070100"/>
            <a:ext cx="4537075" cy="1228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МО «Угранский район» Смоленской области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370,9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136,2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141,7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132,5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136,2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2021г- 141,7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238,4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87977,6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4787,6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4825,6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4444,1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4479,4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4517,7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660,0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</a:t>
            </a:r>
          </a:p>
        </p:txBody>
      </p:sp>
      <p:sp>
        <p:nvSpPr>
          <p:cNvPr id="75781" name="Line 9"/>
          <p:cNvSpPr>
            <a:spLocks noChangeShapeType="1"/>
          </p:cNvSpPr>
          <p:nvPr/>
        </p:nvSpPr>
        <p:spPr bwMode="auto">
          <a:xfrm flipH="1">
            <a:off x="2303463" y="2806700"/>
            <a:ext cx="215900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 flipH="1">
            <a:off x="3059113" y="2806700"/>
            <a:ext cx="120650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1"/>
          <p:cNvSpPr>
            <a:spLocks noChangeShapeType="1"/>
          </p:cNvSpPr>
          <p:nvPr/>
        </p:nvSpPr>
        <p:spPr bwMode="auto">
          <a:xfrm>
            <a:off x="6372225" y="2806700"/>
            <a:ext cx="504825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1582738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317,2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308,2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307,9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5273675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Субсидии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82556,3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4265613" y="2806700"/>
            <a:ext cx="174625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2019 год и плановый период 2020-2021гг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8295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8295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2811,2 тыс.руб</a:t>
            </a:r>
          </a:p>
        </p:txBody>
      </p:sp>
      <p:sp>
        <p:nvSpPr>
          <p:cNvPr id="8295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3556,9 тыс.руб</a:t>
            </a:r>
          </a:p>
        </p:txBody>
      </p:sp>
      <p:sp>
        <p:nvSpPr>
          <p:cNvPr id="8296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4239,2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2019 и плановый период 2020-2021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99433,9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100134,9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20137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2019 год и плановый период 2020 и 2021 гг (в тыс.руб.)</a:t>
            </a:r>
          </a:p>
        </p:txBody>
      </p:sp>
      <p:graphicFrame>
        <p:nvGraphicFramePr>
          <p:cNvPr id="89157" name="Group 69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721350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25683,3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15369,4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70569,4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694,9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733,8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2551,7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2019 и плановый период 2020 и 2021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718859,09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18865679,12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4768900,0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5501000,0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79606978,77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10769700,0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11161200,0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9569</TotalTime>
  <Words>1983</Words>
  <Application>Microsoft Office PowerPoint</Application>
  <PresentationFormat>Экран (4:3)</PresentationFormat>
  <Paragraphs>295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5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Batang</vt:lpstr>
      <vt:lpstr>Bodoni MT Black</vt:lpstr>
      <vt:lpstr>Mylar</vt:lpstr>
      <vt:lpstr>1_Mylar</vt:lpstr>
      <vt:lpstr>2_Mylar</vt:lpstr>
      <vt:lpstr>3_Mylar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2019 и плановый период 2020-2021 годов. ( тыс.руб)</vt:lpstr>
      <vt:lpstr>Слайд 32</vt:lpstr>
      <vt:lpstr>Программная структура расходов  сельского бюджета на 2019 год и плановый период 2020 и 2021 гг (в тыс.руб.)</vt:lpstr>
      <vt:lpstr>Распределение  бюджетных ассигнований по разделам расходов  на 2019 и плановый период 2020 и 2021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330</cp:revision>
  <dcterms:created xsi:type="dcterms:W3CDTF">2013-12-02T14:04:15Z</dcterms:created>
  <dcterms:modified xsi:type="dcterms:W3CDTF">2019-11-07T06:00:10Z</dcterms:modified>
</cp:coreProperties>
</file>