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</p:sldMasterIdLst>
  <p:notesMasterIdLst>
    <p:notesMasterId r:id="rId39"/>
  </p:notesMasterIdLst>
  <p:sldIdLst>
    <p:sldId id="256" r:id="rId2"/>
    <p:sldId id="354" r:id="rId3"/>
    <p:sldId id="313" r:id="rId4"/>
    <p:sldId id="257" r:id="rId5"/>
    <p:sldId id="316" r:id="rId6"/>
    <p:sldId id="341" r:id="rId7"/>
    <p:sldId id="353" r:id="rId8"/>
    <p:sldId id="355" r:id="rId9"/>
    <p:sldId id="319" r:id="rId10"/>
    <p:sldId id="320" r:id="rId11"/>
    <p:sldId id="342" r:id="rId12"/>
    <p:sldId id="343" r:id="rId13"/>
    <p:sldId id="321" r:id="rId14"/>
    <p:sldId id="322" r:id="rId15"/>
    <p:sldId id="323" r:id="rId16"/>
    <p:sldId id="337" r:id="rId17"/>
    <p:sldId id="324" r:id="rId18"/>
    <p:sldId id="327" r:id="rId19"/>
    <p:sldId id="328" r:id="rId20"/>
    <p:sldId id="266" r:id="rId21"/>
    <p:sldId id="290" r:id="rId22"/>
    <p:sldId id="291" r:id="rId23"/>
    <p:sldId id="302" r:id="rId24"/>
    <p:sldId id="358" r:id="rId25"/>
    <p:sldId id="350" r:id="rId26"/>
    <p:sldId id="359" r:id="rId27"/>
    <p:sldId id="351" r:id="rId28"/>
    <p:sldId id="356" r:id="rId29"/>
    <p:sldId id="261" r:id="rId30"/>
    <p:sldId id="352" r:id="rId31"/>
    <p:sldId id="263" r:id="rId32"/>
    <p:sldId id="357" r:id="rId33"/>
    <p:sldId id="294" r:id="rId34"/>
    <p:sldId id="273" r:id="rId35"/>
    <p:sldId id="349" r:id="rId36"/>
    <p:sldId id="348" r:id="rId37"/>
    <p:sldId id="278" r:id="rId38"/>
  </p:sldIdLst>
  <p:sldSz cx="9144000" cy="6858000" type="screen4x3"/>
  <p:notesSz cx="6858000" cy="9144000"/>
  <p:custShowLst>
    <p:custShow name="Произвольный показ 1" id="0">
      <p:sldLst>
        <p:sld r:id="rId2"/>
        <p:sld r:id="rId5"/>
        <p:sld r:id="rId30"/>
        <p:sld r:id="rId32"/>
        <p:sld r:id="rId21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2" autoAdjust="0"/>
    <p:restoredTop sz="95439" autoAdjust="0"/>
  </p:normalViewPr>
  <p:slideViewPr>
    <p:cSldViewPr snapToObjects="1">
      <p:cViewPr varScale="1">
        <p:scale>
          <a:sx n="71" d="100"/>
          <a:sy n="71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208F5E-1538-4B26-A040-51D2A4B26CFD}" type="doc">
      <dgm:prSet loTypeId="urn:microsoft.com/office/officeart/2005/8/layout/orgChart1" loCatId="hierarchy" qsTypeId="urn:microsoft.com/office/officeart/2005/8/quickstyle/3d1" qsCatId="3D" csTypeId="urn:microsoft.com/office/officeart/2005/8/colors/accent1_2#1" csCatId="accent1" phldr="1"/>
      <dgm:spPr/>
    </dgm:pt>
    <dgm:pt modelId="{0C73346A-DA87-4019-976E-125E5C6522B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200" b="0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 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Налоговые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бюджета МО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Угранское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сельское поселение 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Угранского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 Смоленской области(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.)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 2018 год – 8186,5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2019 год – 8479,1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2020 год – 8753,5</a:t>
          </a:r>
        </a:p>
      </dgm:t>
    </dgm:pt>
    <dgm:pt modelId="{83C2D078-457C-42C8-9832-8C2DFE7CDB7F}" type="parTrans" cxnId="{C940CA14-793D-4C55-A9F4-82A96DEF2760}">
      <dgm:prSet/>
      <dgm:spPr/>
      <dgm:t>
        <a:bodyPr/>
        <a:lstStyle/>
        <a:p>
          <a:endParaRPr lang="ru-RU"/>
        </a:p>
      </dgm:t>
    </dgm:pt>
    <dgm:pt modelId="{D8AF5014-2017-4443-AF7B-03BC22DEC2D0}" type="sibTrans" cxnId="{C940CA14-793D-4C55-A9F4-82A96DEF2760}">
      <dgm:prSet/>
      <dgm:spPr/>
      <dgm:t>
        <a:bodyPr/>
        <a:lstStyle/>
        <a:p>
          <a:endParaRPr lang="ru-RU"/>
        </a:p>
      </dgm:t>
    </dgm:pt>
    <dgm:pt modelId="{49B49468-0394-4F04-AEDE-47484E9EE7E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600" b="0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 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физических лиц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3524,7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2019 год – 3624,9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3779,9</a:t>
          </a:r>
        </a:p>
      </dgm:t>
    </dgm:pt>
    <dgm:pt modelId="{680B4E68-73BB-470D-91E9-71631C64105A}" type="parTrans" cxnId="{64A48968-486E-4DD7-8FB5-777302D80E0B}">
      <dgm:prSet/>
      <dgm:spPr/>
      <dgm:t>
        <a:bodyPr/>
        <a:lstStyle/>
        <a:p>
          <a:endParaRPr lang="ru-RU"/>
        </a:p>
      </dgm:t>
    </dgm:pt>
    <dgm:pt modelId="{8A671A6C-70D8-41F0-9684-EC22DADB22CA}" type="sibTrans" cxnId="{64A48968-486E-4DD7-8FB5-777302D80E0B}">
      <dgm:prSet/>
      <dgm:spPr/>
      <dgm:t>
        <a:bodyPr/>
        <a:lstStyle/>
        <a:p>
          <a:endParaRPr lang="ru-RU"/>
        </a:p>
      </dgm:t>
    </dgm:pt>
    <dgm:pt modelId="{D21C9E3F-B4BF-408E-9FBD-44285AC82E3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0,9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2019 год – 0,9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0,9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0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</dgm:t>
    </dgm:pt>
    <dgm:pt modelId="{F216E566-727E-4517-B842-491DD7EF702A}" type="parTrans" cxnId="{E50898D1-3B70-41CF-B5C2-A37501C0FA38}">
      <dgm:prSet/>
      <dgm:spPr/>
      <dgm:t>
        <a:bodyPr/>
        <a:lstStyle/>
        <a:p>
          <a:endParaRPr lang="ru-RU"/>
        </a:p>
      </dgm:t>
    </dgm:pt>
    <dgm:pt modelId="{EC564007-6900-4F71-9799-91DDBCCD8A68}" type="sibTrans" cxnId="{E50898D1-3B70-41CF-B5C2-A37501C0FA38}">
      <dgm:prSet/>
      <dgm:spPr/>
      <dgm:t>
        <a:bodyPr/>
        <a:lstStyle/>
        <a:p>
          <a:endParaRPr lang="ru-RU"/>
        </a:p>
      </dgm:t>
    </dgm:pt>
    <dgm:pt modelId="{ECCFD4B5-AEE3-4596-AE43-52CAB6BE202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физических лиц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841,8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– 856,4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2020- 869,6</a:t>
          </a:r>
        </a:p>
      </dgm:t>
    </dgm:pt>
    <dgm:pt modelId="{66FF6897-0F70-43C7-BA25-BB91DDFD800F}" type="parTrans" cxnId="{1EE06E29-E614-44ED-B528-2E38CEF6B606}">
      <dgm:prSet/>
      <dgm:spPr/>
      <dgm:t>
        <a:bodyPr/>
        <a:lstStyle/>
        <a:p>
          <a:endParaRPr lang="ru-RU"/>
        </a:p>
      </dgm:t>
    </dgm:pt>
    <dgm:pt modelId="{29DE674B-7C46-4FBF-BBE3-B9B40D35839F}" type="sibTrans" cxnId="{1EE06E29-E614-44ED-B528-2E38CEF6B606}">
      <dgm:prSet/>
      <dgm:spPr/>
      <dgm:t>
        <a:bodyPr/>
        <a:lstStyle/>
        <a:p>
          <a:endParaRPr lang="ru-RU"/>
        </a:p>
      </dgm:t>
    </dgm:pt>
    <dgm:pt modelId="{1E70317E-2FF2-43CE-A967-BBAB21718BD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 физических лиц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– 2558,2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2583,6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2609,5</a:t>
          </a:r>
        </a:p>
      </dgm:t>
    </dgm:pt>
    <dgm:pt modelId="{A2DF45CB-100C-4076-9216-9AD6A56D8882}" type="parTrans" cxnId="{44F00EBF-CBE8-439B-AB96-9BBA3474BAF8}">
      <dgm:prSet/>
      <dgm:spPr/>
      <dgm:t>
        <a:bodyPr/>
        <a:lstStyle/>
        <a:p>
          <a:endParaRPr lang="ru-RU"/>
        </a:p>
      </dgm:t>
    </dgm:pt>
    <dgm:pt modelId="{79CA014A-249E-4DC3-8A4F-8871D9E7F7EA}" type="sibTrans" cxnId="{44F00EBF-CBE8-439B-AB96-9BBA3474BAF8}">
      <dgm:prSet/>
      <dgm:spPr/>
      <dgm:t>
        <a:bodyPr/>
        <a:lstStyle/>
        <a:p>
          <a:endParaRPr lang="ru-RU"/>
        </a:p>
      </dgm:t>
    </dgm:pt>
    <dgm:pt modelId="{7CD59A4B-D980-4C1F-A83B-CB71EBF95551}" type="pres">
      <dgm:prSet presAssocID="{02208F5E-1538-4B26-A040-51D2A4B26C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159795-52DD-4164-9897-58EF9E2CB4F4}" type="pres">
      <dgm:prSet presAssocID="{0C73346A-DA87-4019-976E-125E5C6522B0}" presName="hierRoot1" presStyleCnt="0">
        <dgm:presLayoutVars>
          <dgm:hierBranch/>
        </dgm:presLayoutVars>
      </dgm:prSet>
      <dgm:spPr/>
    </dgm:pt>
    <dgm:pt modelId="{5D4759D2-4866-43DE-AB50-582FF4F8EA40}" type="pres">
      <dgm:prSet presAssocID="{0C73346A-DA87-4019-976E-125E5C6522B0}" presName="rootComposite1" presStyleCnt="0"/>
      <dgm:spPr/>
    </dgm:pt>
    <dgm:pt modelId="{D5CC10AF-CAD5-4F47-9E52-5F79764A6D46}" type="pres">
      <dgm:prSet presAssocID="{0C73346A-DA87-4019-976E-125E5C6522B0}" presName="rootText1" presStyleLbl="node0" presStyleIdx="0" presStyleCnt="1" custScaleX="173075" custScaleY="222965" custLinFactX="60517" custLinFactNeighborX="100000" custLinFactNeighborY="57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10919E-70E7-43B0-8078-B6C760B1FE64}" type="pres">
      <dgm:prSet presAssocID="{0C73346A-DA87-4019-976E-125E5C6522B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C635323-4527-40DA-8E3D-EAB0E16D989A}" type="pres">
      <dgm:prSet presAssocID="{0C73346A-DA87-4019-976E-125E5C6522B0}" presName="hierChild2" presStyleCnt="0"/>
      <dgm:spPr/>
    </dgm:pt>
    <dgm:pt modelId="{5BFC2807-40FD-4A51-85A6-7E88B2B8AB39}" type="pres">
      <dgm:prSet presAssocID="{680B4E68-73BB-470D-91E9-71631C64105A}" presName="Name35" presStyleLbl="parChTrans1D2" presStyleIdx="0" presStyleCnt="4"/>
      <dgm:spPr/>
      <dgm:t>
        <a:bodyPr/>
        <a:lstStyle/>
        <a:p>
          <a:endParaRPr lang="ru-RU"/>
        </a:p>
      </dgm:t>
    </dgm:pt>
    <dgm:pt modelId="{84C8C64F-A5DA-4921-822F-CF30C444DC78}" type="pres">
      <dgm:prSet presAssocID="{49B49468-0394-4F04-AEDE-47484E9EE7EB}" presName="hierRoot2" presStyleCnt="0">
        <dgm:presLayoutVars>
          <dgm:hierBranch/>
        </dgm:presLayoutVars>
      </dgm:prSet>
      <dgm:spPr/>
    </dgm:pt>
    <dgm:pt modelId="{69D93197-4549-4774-B5E4-AE0E3CC5117A}" type="pres">
      <dgm:prSet presAssocID="{49B49468-0394-4F04-AEDE-47484E9EE7EB}" presName="rootComposite" presStyleCnt="0"/>
      <dgm:spPr/>
    </dgm:pt>
    <dgm:pt modelId="{7B756329-E069-4D0D-9D3B-E0EDCE38E6B7}" type="pres">
      <dgm:prSet presAssocID="{49B49468-0394-4F04-AEDE-47484E9EE7EB}" presName="rootText" presStyleLbl="node2" presStyleIdx="0" presStyleCnt="4" custScaleX="119613" custScaleY="2256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C2CA3D-A091-4DCD-BF2E-F24B2B248A02}" type="pres">
      <dgm:prSet presAssocID="{49B49468-0394-4F04-AEDE-47484E9EE7EB}" presName="rootConnector" presStyleLbl="node2" presStyleIdx="0" presStyleCnt="4"/>
      <dgm:spPr/>
      <dgm:t>
        <a:bodyPr/>
        <a:lstStyle/>
        <a:p>
          <a:endParaRPr lang="ru-RU"/>
        </a:p>
      </dgm:t>
    </dgm:pt>
    <dgm:pt modelId="{54FA583B-6A0F-4FE8-8047-2AE8D34F630E}" type="pres">
      <dgm:prSet presAssocID="{49B49468-0394-4F04-AEDE-47484E9EE7EB}" presName="hierChild4" presStyleCnt="0"/>
      <dgm:spPr/>
    </dgm:pt>
    <dgm:pt modelId="{04B2AFC2-E349-4C87-AA79-7FC75897EC5B}" type="pres">
      <dgm:prSet presAssocID="{49B49468-0394-4F04-AEDE-47484E9EE7EB}" presName="hierChild5" presStyleCnt="0"/>
      <dgm:spPr/>
    </dgm:pt>
    <dgm:pt modelId="{690A42ED-D2A7-413A-8517-1BDCE3BFE9F5}" type="pres">
      <dgm:prSet presAssocID="{F216E566-727E-4517-B842-491DD7EF702A}" presName="Name35" presStyleLbl="parChTrans1D2" presStyleIdx="1" presStyleCnt="4"/>
      <dgm:spPr/>
      <dgm:t>
        <a:bodyPr/>
        <a:lstStyle/>
        <a:p>
          <a:endParaRPr lang="ru-RU"/>
        </a:p>
      </dgm:t>
    </dgm:pt>
    <dgm:pt modelId="{4BEF8757-3508-4ECC-9704-B6A1F1DCF63A}" type="pres">
      <dgm:prSet presAssocID="{D21C9E3F-B4BF-408E-9FBD-44285AC82E38}" presName="hierRoot2" presStyleCnt="0">
        <dgm:presLayoutVars>
          <dgm:hierBranch/>
        </dgm:presLayoutVars>
      </dgm:prSet>
      <dgm:spPr/>
    </dgm:pt>
    <dgm:pt modelId="{FDF4F3E2-4CDE-448A-BAF8-A9C121B84D0D}" type="pres">
      <dgm:prSet presAssocID="{D21C9E3F-B4BF-408E-9FBD-44285AC82E38}" presName="rootComposite" presStyleCnt="0"/>
      <dgm:spPr/>
    </dgm:pt>
    <dgm:pt modelId="{497860C5-AB2F-44DA-A309-7BF5BE2E2483}" type="pres">
      <dgm:prSet presAssocID="{D21C9E3F-B4BF-408E-9FBD-44285AC82E38}" presName="rootText" presStyleLbl="node2" presStyleIdx="1" presStyleCnt="4" custScaleX="119688" custScaleY="272739" custLinFactNeighborX="936" custLinFactNeighborY="1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1B8ABB-DC93-4089-8226-60A713423D47}" type="pres">
      <dgm:prSet presAssocID="{D21C9E3F-B4BF-408E-9FBD-44285AC82E38}" presName="rootConnector" presStyleLbl="node2" presStyleIdx="1" presStyleCnt="4"/>
      <dgm:spPr/>
      <dgm:t>
        <a:bodyPr/>
        <a:lstStyle/>
        <a:p>
          <a:endParaRPr lang="ru-RU"/>
        </a:p>
      </dgm:t>
    </dgm:pt>
    <dgm:pt modelId="{A7877B85-7C19-4D68-86B2-7CB7C1DAF8A7}" type="pres">
      <dgm:prSet presAssocID="{D21C9E3F-B4BF-408E-9FBD-44285AC82E38}" presName="hierChild4" presStyleCnt="0"/>
      <dgm:spPr/>
    </dgm:pt>
    <dgm:pt modelId="{11C93FFB-5F5C-444D-85E9-6FC853C99BD5}" type="pres">
      <dgm:prSet presAssocID="{D21C9E3F-B4BF-408E-9FBD-44285AC82E38}" presName="hierChild5" presStyleCnt="0"/>
      <dgm:spPr/>
    </dgm:pt>
    <dgm:pt modelId="{5FE860E3-D200-49C0-A8C9-AE00728E2DC8}" type="pres">
      <dgm:prSet presAssocID="{66FF6897-0F70-43C7-BA25-BB91DDFD800F}" presName="Name35" presStyleLbl="parChTrans1D2" presStyleIdx="2" presStyleCnt="4"/>
      <dgm:spPr/>
      <dgm:t>
        <a:bodyPr/>
        <a:lstStyle/>
        <a:p>
          <a:endParaRPr lang="ru-RU"/>
        </a:p>
      </dgm:t>
    </dgm:pt>
    <dgm:pt modelId="{16BCE38D-2574-442B-9348-DFD0BE2DFDFE}" type="pres">
      <dgm:prSet presAssocID="{ECCFD4B5-AEE3-4596-AE43-52CAB6BE2025}" presName="hierRoot2" presStyleCnt="0">
        <dgm:presLayoutVars>
          <dgm:hierBranch/>
        </dgm:presLayoutVars>
      </dgm:prSet>
      <dgm:spPr/>
    </dgm:pt>
    <dgm:pt modelId="{4D4CB8E5-6055-4952-8569-4C7526CB9023}" type="pres">
      <dgm:prSet presAssocID="{ECCFD4B5-AEE3-4596-AE43-52CAB6BE2025}" presName="rootComposite" presStyleCnt="0"/>
      <dgm:spPr/>
    </dgm:pt>
    <dgm:pt modelId="{8CC1C1A0-029C-4541-A5F8-8FD0C1051B7F}" type="pres">
      <dgm:prSet presAssocID="{ECCFD4B5-AEE3-4596-AE43-52CAB6BE2025}" presName="rootText" presStyleLbl="node2" presStyleIdx="2" presStyleCnt="4" custScaleX="110131" custScaleY="246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D3E51A-EE7E-4547-A8F8-23083C9BA915}" type="pres">
      <dgm:prSet presAssocID="{ECCFD4B5-AEE3-4596-AE43-52CAB6BE2025}" presName="rootConnector" presStyleLbl="node2" presStyleIdx="2" presStyleCnt="4"/>
      <dgm:spPr/>
      <dgm:t>
        <a:bodyPr/>
        <a:lstStyle/>
        <a:p>
          <a:endParaRPr lang="ru-RU"/>
        </a:p>
      </dgm:t>
    </dgm:pt>
    <dgm:pt modelId="{1CCA156C-B4E0-4438-B584-FB2F9977D161}" type="pres">
      <dgm:prSet presAssocID="{ECCFD4B5-AEE3-4596-AE43-52CAB6BE2025}" presName="hierChild4" presStyleCnt="0"/>
      <dgm:spPr/>
    </dgm:pt>
    <dgm:pt modelId="{4A3DC70B-81E5-4EB4-A724-970EEC57FF99}" type="pres">
      <dgm:prSet presAssocID="{ECCFD4B5-AEE3-4596-AE43-52CAB6BE2025}" presName="hierChild5" presStyleCnt="0"/>
      <dgm:spPr/>
    </dgm:pt>
    <dgm:pt modelId="{B185D066-621E-42C5-9FEB-6EE72D8B947F}" type="pres">
      <dgm:prSet presAssocID="{A2DF45CB-100C-4076-9216-9AD6A56D8882}" presName="Name35" presStyleLbl="parChTrans1D2" presStyleIdx="3" presStyleCnt="4"/>
      <dgm:spPr/>
      <dgm:t>
        <a:bodyPr/>
        <a:lstStyle/>
        <a:p>
          <a:endParaRPr lang="ru-RU"/>
        </a:p>
      </dgm:t>
    </dgm:pt>
    <dgm:pt modelId="{A9EE58E0-2991-4697-83B7-2AB0AAF6DC2E}" type="pres">
      <dgm:prSet presAssocID="{1E70317E-2FF2-43CE-A967-BBAB21718BD4}" presName="hierRoot2" presStyleCnt="0">
        <dgm:presLayoutVars>
          <dgm:hierBranch/>
        </dgm:presLayoutVars>
      </dgm:prSet>
      <dgm:spPr/>
    </dgm:pt>
    <dgm:pt modelId="{33CFDBE0-2B8D-4F85-84F9-C533917AADF0}" type="pres">
      <dgm:prSet presAssocID="{1E70317E-2FF2-43CE-A967-BBAB21718BD4}" presName="rootComposite" presStyleCnt="0"/>
      <dgm:spPr/>
    </dgm:pt>
    <dgm:pt modelId="{328D7783-A8B0-493D-9655-E1866AE5B806}" type="pres">
      <dgm:prSet presAssocID="{1E70317E-2FF2-43CE-A967-BBAB21718BD4}" presName="rootText" presStyleLbl="node2" presStyleIdx="3" presStyleCnt="4" custScaleX="109623" custScaleY="1397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ADC09B-0B32-4D16-91CD-9D9B5F64DBAA}" type="pres">
      <dgm:prSet presAssocID="{1E70317E-2FF2-43CE-A967-BBAB21718BD4}" presName="rootConnector" presStyleLbl="node2" presStyleIdx="3" presStyleCnt="4"/>
      <dgm:spPr/>
      <dgm:t>
        <a:bodyPr/>
        <a:lstStyle/>
        <a:p>
          <a:endParaRPr lang="ru-RU"/>
        </a:p>
      </dgm:t>
    </dgm:pt>
    <dgm:pt modelId="{3D1954A0-3806-41AF-9A70-2E8DC8424182}" type="pres">
      <dgm:prSet presAssocID="{1E70317E-2FF2-43CE-A967-BBAB21718BD4}" presName="hierChild4" presStyleCnt="0"/>
      <dgm:spPr/>
    </dgm:pt>
    <dgm:pt modelId="{DA5B8DA7-9C30-4FAE-BBF7-C86567BCDF64}" type="pres">
      <dgm:prSet presAssocID="{1E70317E-2FF2-43CE-A967-BBAB21718BD4}" presName="hierChild5" presStyleCnt="0"/>
      <dgm:spPr/>
    </dgm:pt>
    <dgm:pt modelId="{C0B1D45F-51A6-40A6-80EF-8844C912766C}" type="pres">
      <dgm:prSet presAssocID="{0C73346A-DA87-4019-976E-125E5C6522B0}" presName="hierChild3" presStyleCnt="0"/>
      <dgm:spPr/>
    </dgm:pt>
  </dgm:ptLst>
  <dgm:cxnLst>
    <dgm:cxn modelId="{E50898D1-3B70-41CF-B5C2-A37501C0FA38}" srcId="{0C73346A-DA87-4019-976E-125E5C6522B0}" destId="{D21C9E3F-B4BF-408E-9FBD-44285AC82E38}" srcOrd="1" destOrd="0" parTransId="{F216E566-727E-4517-B842-491DD7EF702A}" sibTransId="{EC564007-6900-4F71-9799-91DDBCCD8A68}"/>
    <dgm:cxn modelId="{3FF03CCB-371D-4874-8E20-9A89C3FA3CC8}" type="presOf" srcId="{D21C9E3F-B4BF-408E-9FBD-44285AC82E38}" destId="{B61B8ABB-DC93-4089-8226-60A713423D47}" srcOrd="1" destOrd="0" presId="urn:microsoft.com/office/officeart/2005/8/layout/orgChart1"/>
    <dgm:cxn modelId="{474ED92F-F66A-4E1A-8FF0-3735C81755F5}" type="presOf" srcId="{F216E566-727E-4517-B842-491DD7EF702A}" destId="{690A42ED-D2A7-413A-8517-1BDCE3BFE9F5}" srcOrd="0" destOrd="0" presId="urn:microsoft.com/office/officeart/2005/8/layout/orgChart1"/>
    <dgm:cxn modelId="{9A0CF221-3EC0-4285-B75F-037471B9C59E}" type="presOf" srcId="{D21C9E3F-B4BF-408E-9FBD-44285AC82E38}" destId="{497860C5-AB2F-44DA-A309-7BF5BE2E2483}" srcOrd="0" destOrd="0" presId="urn:microsoft.com/office/officeart/2005/8/layout/orgChart1"/>
    <dgm:cxn modelId="{0DB43E0E-076F-4EB0-BDFC-45957A8F55F4}" type="presOf" srcId="{ECCFD4B5-AEE3-4596-AE43-52CAB6BE2025}" destId="{62D3E51A-EE7E-4547-A8F8-23083C9BA915}" srcOrd="1" destOrd="0" presId="urn:microsoft.com/office/officeart/2005/8/layout/orgChart1"/>
    <dgm:cxn modelId="{64A48968-486E-4DD7-8FB5-777302D80E0B}" srcId="{0C73346A-DA87-4019-976E-125E5C6522B0}" destId="{49B49468-0394-4F04-AEDE-47484E9EE7EB}" srcOrd="0" destOrd="0" parTransId="{680B4E68-73BB-470D-91E9-71631C64105A}" sibTransId="{8A671A6C-70D8-41F0-9684-EC22DADB22CA}"/>
    <dgm:cxn modelId="{7438FABB-3A1D-43B4-9692-EFEB938EC4D6}" type="presOf" srcId="{49B49468-0394-4F04-AEDE-47484E9EE7EB}" destId="{21C2CA3D-A091-4DCD-BF2E-F24B2B248A02}" srcOrd="1" destOrd="0" presId="urn:microsoft.com/office/officeart/2005/8/layout/orgChart1"/>
    <dgm:cxn modelId="{F82844F0-5B5A-4722-AD47-595380139ABC}" type="presOf" srcId="{1E70317E-2FF2-43CE-A967-BBAB21718BD4}" destId="{328D7783-A8B0-493D-9655-E1866AE5B806}" srcOrd="0" destOrd="0" presId="urn:microsoft.com/office/officeart/2005/8/layout/orgChart1"/>
    <dgm:cxn modelId="{1EE06E29-E614-44ED-B528-2E38CEF6B606}" srcId="{0C73346A-DA87-4019-976E-125E5C6522B0}" destId="{ECCFD4B5-AEE3-4596-AE43-52CAB6BE2025}" srcOrd="2" destOrd="0" parTransId="{66FF6897-0F70-43C7-BA25-BB91DDFD800F}" sibTransId="{29DE674B-7C46-4FBF-BBE3-B9B40D35839F}"/>
    <dgm:cxn modelId="{44F00EBF-CBE8-439B-AB96-9BBA3474BAF8}" srcId="{0C73346A-DA87-4019-976E-125E5C6522B0}" destId="{1E70317E-2FF2-43CE-A967-BBAB21718BD4}" srcOrd="3" destOrd="0" parTransId="{A2DF45CB-100C-4076-9216-9AD6A56D8882}" sibTransId="{79CA014A-249E-4DC3-8A4F-8871D9E7F7EA}"/>
    <dgm:cxn modelId="{33E169BD-F132-40BB-81BC-286D88B9AE67}" type="presOf" srcId="{49B49468-0394-4F04-AEDE-47484E9EE7EB}" destId="{7B756329-E069-4D0D-9D3B-E0EDCE38E6B7}" srcOrd="0" destOrd="0" presId="urn:microsoft.com/office/officeart/2005/8/layout/orgChart1"/>
    <dgm:cxn modelId="{46AFEB6E-28D3-4E6D-B30D-F013F9091A88}" type="presOf" srcId="{680B4E68-73BB-470D-91E9-71631C64105A}" destId="{5BFC2807-40FD-4A51-85A6-7E88B2B8AB39}" srcOrd="0" destOrd="0" presId="urn:microsoft.com/office/officeart/2005/8/layout/orgChart1"/>
    <dgm:cxn modelId="{FAB8A31D-7E92-4725-9E87-3D4CEEDFDD4D}" type="presOf" srcId="{1E70317E-2FF2-43CE-A967-BBAB21718BD4}" destId="{20ADC09B-0B32-4D16-91CD-9D9B5F64DBAA}" srcOrd="1" destOrd="0" presId="urn:microsoft.com/office/officeart/2005/8/layout/orgChart1"/>
    <dgm:cxn modelId="{656BD74E-B786-4277-9044-BB893D668BD6}" type="presOf" srcId="{A2DF45CB-100C-4076-9216-9AD6A56D8882}" destId="{B185D066-621E-42C5-9FEB-6EE72D8B947F}" srcOrd="0" destOrd="0" presId="urn:microsoft.com/office/officeart/2005/8/layout/orgChart1"/>
    <dgm:cxn modelId="{16C67982-79D3-467F-A38B-9E3836FAE0C7}" type="presOf" srcId="{0C73346A-DA87-4019-976E-125E5C6522B0}" destId="{D5CC10AF-CAD5-4F47-9E52-5F79764A6D46}" srcOrd="0" destOrd="0" presId="urn:microsoft.com/office/officeart/2005/8/layout/orgChart1"/>
    <dgm:cxn modelId="{C356A964-9C5B-4110-AC18-D64776F5AB48}" type="presOf" srcId="{0C73346A-DA87-4019-976E-125E5C6522B0}" destId="{FE10919E-70E7-43B0-8078-B6C760B1FE64}" srcOrd="1" destOrd="0" presId="urn:microsoft.com/office/officeart/2005/8/layout/orgChart1"/>
    <dgm:cxn modelId="{D9ABFA72-AE64-42EC-8347-ADA2DAEDA24C}" type="presOf" srcId="{02208F5E-1538-4B26-A040-51D2A4B26CFD}" destId="{7CD59A4B-D980-4C1F-A83B-CB71EBF95551}" srcOrd="0" destOrd="0" presId="urn:microsoft.com/office/officeart/2005/8/layout/orgChart1"/>
    <dgm:cxn modelId="{C553FF33-D268-41A0-B03E-22FA4B92A5F4}" type="presOf" srcId="{ECCFD4B5-AEE3-4596-AE43-52CAB6BE2025}" destId="{8CC1C1A0-029C-4541-A5F8-8FD0C1051B7F}" srcOrd="0" destOrd="0" presId="urn:microsoft.com/office/officeart/2005/8/layout/orgChart1"/>
    <dgm:cxn modelId="{C940CA14-793D-4C55-A9F4-82A96DEF2760}" srcId="{02208F5E-1538-4B26-A040-51D2A4B26CFD}" destId="{0C73346A-DA87-4019-976E-125E5C6522B0}" srcOrd="0" destOrd="0" parTransId="{83C2D078-457C-42C8-9832-8C2DFE7CDB7F}" sibTransId="{D8AF5014-2017-4443-AF7B-03BC22DEC2D0}"/>
    <dgm:cxn modelId="{355EBC93-E25D-40CB-94E2-C48B50C9834B}" type="presOf" srcId="{66FF6897-0F70-43C7-BA25-BB91DDFD800F}" destId="{5FE860E3-D200-49C0-A8C9-AE00728E2DC8}" srcOrd="0" destOrd="0" presId="urn:microsoft.com/office/officeart/2005/8/layout/orgChart1"/>
    <dgm:cxn modelId="{F449D8AD-2900-42DB-8C4B-AA8C6DB4B5D8}" type="presParOf" srcId="{7CD59A4B-D980-4C1F-A83B-CB71EBF95551}" destId="{11159795-52DD-4164-9897-58EF9E2CB4F4}" srcOrd="0" destOrd="0" presId="urn:microsoft.com/office/officeart/2005/8/layout/orgChart1"/>
    <dgm:cxn modelId="{6B830DB1-499A-4483-B27C-713AC9D6134E}" type="presParOf" srcId="{11159795-52DD-4164-9897-58EF9E2CB4F4}" destId="{5D4759D2-4866-43DE-AB50-582FF4F8EA40}" srcOrd="0" destOrd="0" presId="urn:microsoft.com/office/officeart/2005/8/layout/orgChart1"/>
    <dgm:cxn modelId="{A2CCA655-AF69-4474-B1FD-F29757175025}" type="presParOf" srcId="{5D4759D2-4866-43DE-AB50-582FF4F8EA40}" destId="{D5CC10AF-CAD5-4F47-9E52-5F79764A6D46}" srcOrd="0" destOrd="0" presId="urn:microsoft.com/office/officeart/2005/8/layout/orgChart1"/>
    <dgm:cxn modelId="{9AC6EB00-7162-4049-BDEF-6AC8EF73A945}" type="presParOf" srcId="{5D4759D2-4866-43DE-AB50-582FF4F8EA40}" destId="{FE10919E-70E7-43B0-8078-B6C760B1FE64}" srcOrd="1" destOrd="0" presId="urn:microsoft.com/office/officeart/2005/8/layout/orgChart1"/>
    <dgm:cxn modelId="{BE1819A6-EBCC-46AF-8B0B-853F4C88DF57}" type="presParOf" srcId="{11159795-52DD-4164-9897-58EF9E2CB4F4}" destId="{7C635323-4527-40DA-8E3D-EAB0E16D989A}" srcOrd="1" destOrd="0" presId="urn:microsoft.com/office/officeart/2005/8/layout/orgChart1"/>
    <dgm:cxn modelId="{B7407822-6D89-4FE1-8B73-5D99CA746046}" type="presParOf" srcId="{7C635323-4527-40DA-8E3D-EAB0E16D989A}" destId="{5BFC2807-40FD-4A51-85A6-7E88B2B8AB39}" srcOrd="0" destOrd="0" presId="urn:microsoft.com/office/officeart/2005/8/layout/orgChart1"/>
    <dgm:cxn modelId="{A2D11303-C1E6-42A6-A9D2-A895DF546F56}" type="presParOf" srcId="{7C635323-4527-40DA-8E3D-EAB0E16D989A}" destId="{84C8C64F-A5DA-4921-822F-CF30C444DC78}" srcOrd="1" destOrd="0" presId="urn:microsoft.com/office/officeart/2005/8/layout/orgChart1"/>
    <dgm:cxn modelId="{D0363A2A-38FE-4A7C-B47F-99676062E0D9}" type="presParOf" srcId="{84C8C64F-A5DA-4921-822F-CF30C444DC78}" destId="{69D93197-4549-4774-B5E4-AE0E3CC5117A}" srcOrd="0" destOrd="0" presId="urn:microsoft.com/office/officeart/2005/8/layout/orgChart1"/>
    <dgm:cxn modelId="{77DB1810-D117-4D70-AB65-B390ABB7787B}" type="presParOf" srcId="{69D93197-4549-4774-B5E4-AE0E3CC5117A}" destId="{7B756329-E069-4D0D-9D3B-E0EDCE38E6B7}" srcOrd="0" destOrd="0" presId="urn:microsoft.com/office/officeart/2005/8/layout/orgChart1"/>
    <dgm:cxn modelId="{D8AD2C82-C4A7-412B-BAD4-045EF1995A01}" type="presParOf" srcId="{69D93197-4549-4774-B5E4-AE0E3CC5117A}" destId="{21C2CA3D-A091-4DCD-BF2E-F24B2B248A02}" srcOrd="1" destOrd="0" presId="urn:microsoft.com/office/officeart/2005/8/layout/orgChart1"/>
    <dgm:cxn modelId="{FD0C476C-3780-4C68-9BE6-3CD153031CEE}" type="presParOf" srcId="{84C8C64F-A5DA-4921-822F-CF30C444DC78}" destId="{54FA583B-6A0F-4FE8-8047-2AE8D34F630E}" srcOrd="1" destOrd="0" presId="urn:microsoft.com/office/officeart/2005/8/layout/orgChart1"/>
    <dgm:cxn modelId="{26471DBE-B110-4B83-B4C9-266558835738}" type="presParOf" srcId="{84C8C64F-A5DA-4921-822F-CF30C444DC78}" destId="{04B2AFC2-E349-4C87-AA79-7FC75897EC5B}" srcOrd="2" destOrd="0" presId="urn:microsoft.com/office/officeart/2005/8/layout/orgChart1"/>
    <dgm:cxn modelId="{E7E412D6-EEA9-42AF-9E62-833BDB88D422}" type="presParOf" srcId="{7C635323-4527-40DA-8E3D-EAB0E16D989A}" destId="{690A42ED-D2A7-413A-8517-1BDCE3BFE9F5}" srcOrd="2" destOrd="0" presId="urn:microsoft.com/office/officeart/2005/8/layout/orgChart1"/>
    <dgm:cxn modelId="{461919ED-F147-4722-9DB0-2C5030060B1B}" type="presParOf" srcId="{7C635323-4527-40DA-8E3D-EAB0E16D989A}" destId="{4BEF8757-3508-4ECC-9704-B6A1F1DCF63A}" srcOrd="3" destOrd="0" presId="urn:microsoft.com/office/officeart/2005/8/layout/orgChart1"/>
    <dgm:cxn modelId="{DDC02641-D540-4C22-9EF3-CA894721F5E7}" type="presParOf" srcId="{4BEF8757-3508-4ECC-9704-B6A1F1DCF63A}" destId="{FDF4F3E2-4CDE-448A-BAF8-A9C121B84D0D}" srcOrd="0" destOrd="0" presId="urn:microsoft.com/office/officeart/2005/8/layout/orgChart1"/>
    <dgm:cxn modelId="{2CE17A71-B782-4E7E-AC5C-AF3F9A6FBFB8}" type="presParOf" srcId="{FDF4F3E2-4CDE-448A-BAF8-A9C121B84D0D}" destId="{497860C5-AB2F-44DA-A309-7BF5BE2E2483}" srcOrd="0" destOrd="0" presId="urn:microsoft.com/office/officeart/2005/8/layout/orgChart1"/>
    <dgm:cxn modelId="{E597789E-2BFC-486F-96B4-ACCD27199074}" type="presParOf" srcId="{FDF4F3E2-4CDE-448A-BAF8-A9C121B84D0D}" destId="{B61B8ABB-DC93-4089-8226-60A713423D47}" srcOrd="1" destOrd="0" presId="urn:microsoft.com/office/officeart/2005/8/layout/orgChart1"/>
    <dgm:cxn modelId="{86E95DAA-00C6-4890-A3F6-E1B93A6BCE7D}" type="presParOf" srcId="{4BEF8757-3508-4ECC-9704-B6A1F1DCF63A}" destId="{A7877B85-7C19-4D68-86B2-7CB7C1DAF8A7}" srcOrd="1" destOrd="0" presId="urn:microsoft.com/office/officeart/2005/8/layout/orgChart1"/>
    <dgm:cxn modelId="{888089EB-6466-4AF7-86C2-AF845614A0D2}" type="presParOf" srcId="{4BEF8757-3508-4ECC-9704-B6A1F1DCF63A}" destId="{11C93FFB-5F5C-444D-85E9-6FC853C99BD5}" srcOrd="2" destOrd="0" presId="urn:microsoft.com/office/officeart/2005/8/layout/orgChart1"/>
    <dgm:cxn modelId="{69CB454A-5C90-4792-8DEC-26380DB8AD59}" type="presParOf" srcId="{7C635323-4527-40DA-8E3D-EAB0E16D989A}" destId="{5FE860E3-D200-49C0-A8C9-AE00728E2DC8}" srcOrd="4" destOrd="0" presId="urn:microsoft.com/office/officeart/2005/8/layout/orgChart1"/>
    <dgm:cxn modelId="{D137B90A-E077-488F-9947-B76CB78C4AD0}" type="presParOf" srcId="{7C635323-4527-40DA-8E3D-EAB0E16D989A}" destId="{16BCE38D-2574-442B-9348-DFD0BE2DFDFE}" srcOrd="5" destOrd="0" presId="urn:microsoft.com/office/officeart/2005/8/layout/orgChart1"/>
    <dgm:cxn modelId="{EFE3FAA6-4140-4CD2-A233-E6AA11AC985F}" type="presParOf" srcId="{16BCE38D-2574-442B-9348-DFD0BE2DFDFE}" destId="{4D4CB8E5-6055-4952-8569-4C7526CB9023}" srcOrd="0" destOrd="0" presId="urn:microsoft.com/office/officeart/2005/8/layout/orgChart1"/>
    <dgm:cxn modelId="{C986C77F-A149-4913-9230-0A4F371ECF39}" type="presParOf" srcId="{4D4CB8E5-6055-4952-8569-4C7526CB9023}" destId="{8CC1C1A0-029C-4541-A5F8-8FD0C1051B7F}" srcOrd="0" destOrd="0" presId="urn:microsoft.com/office/officeart/2005/8/layout/orgChart1"/>
    <dgm:cxn modelId="{5C05A429-BE69-4F52-839F-ED65F36C81A0}" type="presParOf" srcId="{4D4CB8E5-6055-4952-8569-4C7526CB9023}" destId="{62D3E51A-EE7E-4547-A8F8-23083C9BA915}" srcOrd="1" destOrd="0" presId="urn:microsoft.com/office/officeart/2005/8/layout/orgChart1"/>
    <dgm:cxn modelId="{B1D51486-19CC-4EE7-87C1-C8D905D52443}" type="presParOf" srcId="{16BCE38D-2574-442B-9348-DFD0BE2DFDFE}" destId="{1CCA156C-B4E0-4438-B584-FB2F9977D161}" srcOrd="1" destOrd="0" presId="urn:microsoft.com/office/officeart/2005/8/layout/orgChart1"/>
    <dgm:cxn modelId="{17E52772-B679-4566-9E32-1B4338F31C19}" type="presParOf" srcId="{16BCE38D-2574-442B-9348-DFD0BE2DFDFE}" destId="{4A3DC70B-81E5-4EB4-A724-970EEC57FF99}" srcOrd="2" destOrd="0" presId="urn:microsoft.com/office/officeart/2005/8/layout/orgChart1"/>
    <dgm:cxn modelId="{3961BD4D-455E-406A-98FF-618F33CFE48F}" type="presParOf" srcId="{7C635323-4527-40DA-8E3D-EAB0E16D989A}" destId="{B185D066-621E-42C5-9FEB-6EE72D8B947F}" srcOrd="6" destOrd="0" presId="urn:microsoft.com/office/officeart/2005/8/layout/orgChart1"/>
    <dgm:cxn modelId="{C6D93F15-4A6B-4563-91D2-87B7303D5CAE}" type="presParOf" srcId="{7C635323-4527-40DA-8E3D-EAB0E16D989A}" destId="{A9EE58E0-2991-4697-83B7-2AB0AAF6DC2E}" srcOrd="7" destOrd="0" presId="urn:microsoft.com/office/officeart/2005/8/layout/orgChart1"/>
    <dgm:cxn modelId="{3EF21B17-36D4-40A7-A6AC-DD9BFE588AE8}" type="presParOf" srcId="{A9EE58E0-2991-4697-83B7-2AB0AAF6DC2E}" destId="{33CFDBE0-2B8D-4F85-84F9-C533917AADF0}" srcOrd="0" destOrd="0" presId="urn:microsoft.com/office/officeart/2005/8/layout/orgChart1"/>
    <dgm:cxn modelId="{C8785089-BC09-410F-818E-960B7F70B15D}" type="presParOf" srcId="{33CFDBE0-2B8D-4F85-84F9-C533917AADF0}" destId="{328D7783-A8B0-493D-9655-E1866AE5B806}" srcOrd="0" destOrd="0" presId="urn:microsoft.com/office/officeart/2005/8/layout/orgChart1"/>
    <dgm:cxn modelId="{C36BA384-DBBB-4C97-ACD4-FB30E9B972F2}" type="presParOf" srcId="{33CFDBE0-2B8D-4F85-84F9-C533917AADF0}" destId="{20ADC09B-0B32-4D16-91CD-9D9B5F64DBAA}" srcOrd="1" destOrd="0" presId="urn:microsoft.com/office/officeart/2005/8/layout/orgChart1"/>
    <dgm:cxn modelId="{733B204E-D649-4AFF-AE38-E12BEF1978D7}" type="presParOf" srcId="{A9EE58E0-2991-4697-83B7-2AB0AAF6DC2E}" destId="{3D1954A0-3806-41AF-9A70-2E8DC8424182}" srcOrd="1" destOrd="0" presId="urn:microsoft.com/office/officeart/2005/8/layout/orgChart1"/>
    <dgm:cxn modelId="{0E834F4B-8B06-4A94-A55B-D43C910618B7}" type="presParOf" srcId="{A9EE58E0-2991-4697-83B7-2AB0AAF6DC2E}" destId="{DA5B8DA7-9C30-4FAE-BBF7-C86567BCDF64}" srcOrd="2" destOrd="0" presId="urn:microsoft.com/office/officeart/2005/8/layout/orgChart1"/>
    <dgm:cxn modelId="{0D264789-601D-4F9B-ACFF-1AB0214DF8A0}" type="presParOf" srcId="{11159795-52DD-4164-9897-58EF9E2CB4F4}" destId="{C0B1D45F-51A6-40A6-80EF-8844C91276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376836-0BAC-4829-BC81-6874E597F618}" type="doc">
      <dgm:prSet loTypeId="urn:microsoft.com/office/officeart/2005/8/layout/orgChart1" loCatId="hierarchy" qsTypeId="urn:microsoft.com/office/officeart/2005/8/quickstyle/3d1" qsCatId="3D" csTypeId="urn:microsoft.com/office/officeart/2005/8/colors/accent1_2#1" csCatId="accent1" phldr="1"/>
      <dgm:spPr/>
    </dgm:pt>
    <dgm:pt modelId="{B95FE1B3-545F-48DE-8103-37EAA7C6156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доходы бюджета  МО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Угранское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сельское поселение 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Угранского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   Смоленской области (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r>
            <a:rPr kumimoji="0" lang="ru-RU" altLang="ru-RU" sz="14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 2018 год – 190,0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2019 год – 197,6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2020 год – 205,5</a:t>
          </a:r>
        </a:p>
      </dgm:t>
    </dgm:pt>
    <dgm:pt modelId="{012FCB13-2659-4091-9947-F561A7CDBFFF}" type="parTrans" cxnId="{279A9036-74EB-4476-ABC8-CFB190969550}">
      <dgm:prSet/>
      <dgm:spPr/>
      <dgm:t>
        <a:bodyPr/>
        <a:lstStyle/>
        <a:p>
          <a:endParaRPr lang="ru-RU"/>
        </a:p>
      </dgm:t>
    </dgm:pt>
    <dgm:pt modelId="{46DBE421-0E0A-4718-A53C-F214BE357CC4}" type="sibTrans" cxnId="{279A9036-74EB-4476-ABC8-CFB190969550}">
      <dgm:prSet/>
      <dgm:spPr/>
      <dgm:t>
        <a:bodyPr/>
        <a:lstStyle/>
        <a:p>
          <a:endParaRPr lang="ru-RU"/>
        </a:p>
      </dgm:t>
    </dgm:pt>
    <dgm:pt modelId="{E7281D51-497B-4144-9889-A4024B6AA2E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Доходы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от использования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имущества,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находящегося в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государственной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и муниципальной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собственности (</a:t>
          </a:r>
          <a:r>
            <a:rPr kumimoji="0" lang="ru-RU" altLang="ru-RU" sz="14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2018 год -190,0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-197,6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205,5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500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</dgm:t>
    </dgm:pt>
    <dgm:pt modelId="{9C30AB53-BCDD-4A92-8508-7F1E63870011}" type="parTrans" cxnId="{599EFD9A-ED16-4431-89EB-F7EBA259CB2F}">
      <dgm:prSet/>
      <dgm:spPr/>
      <dgm:t>
        <a:bodyPr/>
        <a:lstStyle/>
        <a:p>
          <a:endParaRPr lang="ru-RU"/>
        </a:p>
      </dgm:t>
    </dgm:pt>
    <dgm:pt modelId="{F957DC0C-CEFA-4846-9AA6-A57702EA8A38}" type="sibTrans" cxnId="{599EFD9A-ED16-4431-89EB-F7EBA259CB2F}">
      <dgm:prSet/>
      <dgm:spPr/>
      <dgm:t>
        <a:bodyPr/>
        <a:lstStyle/>
        <a:p>
          <a:endParaRPr lang="ru-RU"/>
        </a:p>
      </dgm:t>
    </dgm:pt>
    <dgm:pt modelId="{36E45611-B6B9-4F3B-9938-A6EAAC62A5F0}" type="pres">
      <dgm:prSet presAssocID="{58376836-0BAC-4829-BC81-6874E597F6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C96CB8C-30E5-46D8-8BFD-C5BDB202CA0A}" type="pres">
      <dgm:prSet presAssocID="{B95FE1B3-545F-48DE-8103-37EAA7C61566}" presName="hierRoot1" presStyleCnt="0">
        <dgm:presLayoutVars>
          <dgm:hierBranch/>
        </dgm:presLayoutVars>
      </dgm:prSet>
      <dgm:spPr/>
    </dgm:pt>
    <dgm:pt modelId="{1CE61E8C-6DA0-457B-BE8B-CA2F35C6A237}" type="pres">
      <dgm:prSet presAssocID="{B95FE1B3-545F-48DE-8103-37EAA7C61566}" presName="rootComposite1" presStyleCnt="0"/>
      <dgm:spPr/>
    </dgm:pt>
    <dgm:pt modelId="{47AF6FED-87B2-458B-AA0F-620BFE0BF041}" type="pres">
      <dgm:prSet presAssocID="{B95FE1B3-545F-48DE-8103-37EAA7C61566}" presName="rootText1" presStyleLbl="node0" presStyleIdx="0" presStyleCnt="1" custScaleX="229555" custScaleY="303615" custLinFactX="-74504" custLinFactNeighborX="-100000" custLinFactNeighborY="233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5161BC-6BB8-4FC3-AE92-A8905C6F9A20}" type="pres">
      <dgm:prSet presAssocID="{B95FE1B3-545F-48DE-8103-37EAA7C6156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DEBD83B-138B-4DA7-ACC7-C9474C5BA204}" type="pres">
      <dgm:prSet presAssocID="{B95FE1B3-545F-48DE-8103-37EAA7C61566}" presName="hierChild2" presStyleCnt="0"/>
      <dgm:spPr/>
    </dgm:pt>
    <dgm:pt modelId="{879B6AE2-5F19-4304-91F9-B3E0C76DEA80}" type="pres">
      <dgm:prSet presAssocID="{9C30AB53-BCDD-4A92-8508-7F1E63870011}" presName="Name35" presStyleLbl="parChTrans1D2" presStyleIdx="0" presStyleCnt="1"/>
      <dgm:spPr/>
      <dgm:t>
        <a:bodyPr/>
        <a:lstStyle/>
        <a:p>
          <a:endParaRPr lang="ru-RU"/>
        </a:p>
      </dgm:t>
    </dgm:pt>
    <dgm:pt modelId="{E68FE999-09ED-4702-94EE-745EB9F33C63}" type="pres">
      <dgm:prSet presAssocID="{E7281D51-497B-4144-9889-A4024B6AA2E4}" presName="hierRoot2" presStyleCnt="0">
        <dgm:presLayoutVars>
          <dgm:hierBranch/>
        </dgm:presLayoutVars>
      </dgm:prSet>
      <dgm:spPr/>
    </dgm:pt>
    <dgm:pt modelId="{9C16FC41-848A-47AD-A55F-A631F58F7422}" type="pres">
      <dgm:prSet presAssocID="{E7281D51-497B-4144-9889-A4024B6AA2E4}" presName="rootComposite" presStyleCnt="0"/>
      <dgm:spPr/>
    </dgm:pt>
    <dgm:pt modelId="{1A8EE8B0-C6AA-4284-A658-FADE71F3215A}" type="pres">
      <dgm:prSet presAssocID="{E7281D51-497B-4144-9889-A4024B6AA2E4}" presName="rootText" presStyleLbl="node2" presStyleIdx="0" presStyleCnt="1" custScaleX="292121" custScaleY="345981" custLinFactNeighborX="49802" custLinFactNeighborY="-9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98DCA3-85CD-4CCF-802E-3D5B24D3E0E9}" type="pres">
      <dgm:prSet presAssocID="{E7281D51-497B-4144-9889-A4024B6AA2E4}" presName="rootConnector" presStyleLbl="node2" presStyleIdx="0" presStyleCnt="1"/>
      <dgm:spPr/>
      <dgm:t>
        <a:bodyPr/>
        <a:lstStyle/>
        <a:p>
          <a:endParaRPr lang="ru-RU"/>
        </a:p>
      </dgm:t>
    </dgm:pt>
    <dgm:pt modelId="{3CF22D36-C042-4163-9013-C635415EAEFD}" type="pres">
      <dgm:prSet presAssocID="{E7281D51-497B-4144-9889-A4024B6AA2E4}" presName="hierChild4" presStyleCnt="0"/>
      <dgm:spPr/>
    </dgm:pt>
    <dgm:pt modelId="{B8160737-D075-4F66-8273-F8DC8C5649B2}" type="pres">
      <dgm:prSet presAssocID="{E7281D51-497B-4144-9889-A4024B6AA2E4}" presName="hierChild5" presStyleCnt="0"/>
      <dgm:spPr/>
    </dgm:pt>
    <dgm:pt modelId="{EDEDA4CA-F25E-4E39-B801-2E8F49AFC000}" type="pres">
      <dgm:prSet presAssocID="{B95FE1B3-545F-48DE-8103-37EAA7C61566}" presName="hierChild3" presStyleCnt="0"/>
      <dgm:spPr/>
    </dgm:pt>
  </dgm:ptLst>
  <dgm:cxnLst>
    <dgm:cxn modelId="{599EFD9A-ED16-4431-89EB-F7EBA259CB2F}" srcId="{B95FE1B3-545F-48DE-8103-37EAA7C61566}" destId="{E7281D51-497B-4144-9889-A4024B6AA2E4}" srcOrd="0" destOrd="0" parTransId="{9C30AB53-BCDD-4A92-8508-7F1E63870011}" sibTransId="{F957DC0C-CEFA-4846-9AA6-A57702EA8A38}"/>
    <dgm:cxn modelId="{03EF4403-791D-421F-8765-00E6A86D9A68}" type="presOf" srcId="{B95FE1B3-545F-48DE-8103-37EAA7C61566}" destId="{47AF6FED-87B2-458B-AA0F-620BFE0BF041}" srcOrd="0" destOrd="0" presId="urn:microsoft.com/office/officeart/2005/8/layout/orgChart1"/>
    <dgm:cxn modelId="{47764BCA-2518-4A23-BDC9-59B0308B5B74}" type="presOf" srcId="{B95FE1B3-545F-48DE-8103-37EAA7C61566}" destId="{DE5161BC-6BB8-4FC3-AE92-A8905C6F9A20}" srcOrd="1" destOrd="0" presId="urn:microsoft.com/office/officeart/2005/8/layout/orgChart1"/>
    <dgm:cxn modelId="{279A9036-74EB-4476-ABC8-CFB190969550}" srcId="{58376836-0BAC-4829-BC81-6874E597F618}" destId="{B95FE1B3-545F-48DE-8103-37EAA7C61566}" srcOrd="0" destOrd="0" parTransId="{012FCB13-2659-4091-9947-F561A7CDBFFF}" sibTransId="{46DBE421-0E0A-4718-A53C-F214BE357CC4}"/>
    <dgm:cxn modelId="{5FFDFC85-2C81-4556-BD5E-6CD7D7ED4708}" type="presOf" srcId="{58376836-0BAC-4829-BC81-6874E597F618}" destId="{36E45611-B6B9-4F3B-9938-A6EAAC62A5F0}" srcOrd="0" destOrd="0" presId="urn:microsoft.com/office/officeart/2005/8/layout/orgChart1"/>
    <dgm:cxn modelId="{8D5D385C-307E-45E6-9291-627EA577CC0A}" type="presOf" srcId="{E7281D51-497B-4144-9889-A4024B6AA2E4}" destId="{1A8EE8B0-C6AA-4284-A658-FADE71F3215A}" srcOrd="0" destOrd="0" presId="urn:microsoft.com/office/officeart/2005/8/layout/orgChart1"/>
    <dgm:cxn modelId="{1CADB7E5-47C3-4487-B001-CE21915D733B}" type="presOf" srcId="{9C30AB53-BCDD-4A92-8508-7F1E63870011}" destId="{879B6AE2-5F19-4304-91F9-B3E0C76DEA80}" srcOrd="0" destOrd="0" presId="urn:microsoft.com/office/officeart/2005/8/layout/orgChart1"/>
    <dgm:cxn modelId="{B51D80EB-92DA-4265-82EF-7F5A7AACFE80}" type="presOf" srcId="{E7281D51-497B-4144-9889-A4024B6AA2E4}" destId="{1F98DCA3-85CD-4CCF-802E-3D5B24D3E0E9}" srcOrd="1" destOrd="0" presId="urn:microsoft.com/office/officeart/2005/8/layout/orgChart1"/>
    <dgm:cxn modelId="{169378EB-182F-4623-89E7-6B1FB94F8427}" type="presParOf" srcId="{36E45611-B6B9-4F3B-9938-A6EAAC62A5F0}" destId="{6C96CB8C-30E5-46D8-8BFD-C5BDB202CA0A}" srcOrd="0" destOrd="0" presId="urn:microsoft.com/office/officeart/2005/8/layout/orgChart1"/>
    <dgm:cxn modelId="{C97195C0-7E7B-479C-BA00-6DA73EED89C7}" type="presParOf" srcId="{6C96CB8C-30E5-46D8-8BFD-C5BDB202CA0A}" destId="{1CE61E8C-6DA0-457B-BE8B-CA2F35C6A237}" srcOrd="0" destOrd="0" presId="urn:microsoft.com/office/officeart/2005/8/layout/orgChart1"/>
    <dgm:cxn modelId="{DEBE3FD3-FC6E-4FA3-AA50-66494DF2EBDB}" type="presParOf" srcId="{1CE61E8C-6DA0-457B-BE8B-CA2F35C6A237}" destId="{47AF6FED-87B2-458B-AA0F-620BFE0BF041}" srcOrd="0" destOrd="0" presId="urn:microsoft.com/office/officeart/2005/8/layout/orgChart1"/>
    <dgm:cxn modelId="{63F6AAD0-3CFB-4B5A-8559-4B76F36C4DE4}" type="presParOf" srcId="{1CE61E8C-6DA0-457B-BE8B-CA2F35C6A237}" destId="{DE5161BC-6BB8-4FC3-AE92-A8905C6F9A20}" srcOrd="1" destOrd="0" presId="urn:microsoft.com/office/officeart/2005/8/layout/orgChart1"/>
    <dgm:cxn modelId="{B3C2F7FA-EDB6-41E2-9B9A-D84D14C36610}" type="presParOf" srcId="{6C96CB8C-30E5-46D8-8BFD-C5BDB202CA0A}" destId="{0DEBD83B-138B-4DA7-ACC7-C9474C5BA204}" srcOrd="1" destOrd="0" presId="urn:microsoft.com/office/officeart/2005/8/layout/orgChart1"/>
    <dgm:cxn modelId="{CBDA6339-6991-4B2E-AA76-E77EBFB2C77A}" type="presParOf" srcId="{0DEBD83B-138B-4DA7-ACC7-C9474C5BA204}" destId="{879B6AE2-5F19-4304-91F9-B3E0C76DEA80}" srcOrd="0" destOrd="0" presId="urn:microsoft.com/office/officeart/2005/8/layout/orgChart1"/>
    <dgm:cxn modelId="{95D4F1B1-BDB2-4E05-9D00-F57154B42D50}" type="presParOf" srcId="{0DEBD83B-138B-4DA7-ACC7-C9474C5BA204}" destId="{E68FE999-09ED-4702-94EE-745EB9F33C63}" srcOrd="1" destOrd="0" presId="urn:microsoft.com/office/officeart/2005/8/layout/orgChart1"/>
    <dgm:cxn modelId="{ADD3B5BB-43FE-4DDA-8427-613E78636427}" type="presParOf" srcId="{E68FE999-09ED-4702-94EE-745EB9F33C63}" destId="{9C16FC41-848A-47AD-A55F-A631F58F7422}" srcOrd="0" destOrd="0" presId="urn:microsoft.com/office/officeart/2005/8/layout/orgChart1"/>
    <dgm:cxn modelId="{F8E5116B-B79C-46CE-9FD9-6346664EA352}" type="presParOf" srcId="{9C16FC41-848A-47AD-A55F-A631F58F7422}" destId="{1A8EE8B0-C6AA-4284-A658-FADE71F3215A}" srcOrd="0" destOrd="0" presId="urn:microsoft.com/office/officeart/2005/8/layout/orgChart1"/>
    <dgm:cxn modelId="{88230BE9-1A5A-43C4-BE8C-22008AB57AD9}" type="presParOf" srcId="{9C16FC41-848A-47AD-A55F-A631F58F7422}" destId="{1F98DCA3-85CD-4CCF-802E-3D5B24D3E0E9}" srcOrd="1" destOrd="0" presId="urn:microsoft.com/office/officeart/2005/8/layout/orgChart1"/>
    <dgm:cxn modelId="{104BE06A-E3E6-46F2-887A-4E21C7B63464}" type="presParOf" srcId="{E68FE999-09ED-4702-94EE-745EB9F33C63}" destId="{3CF22D36-C042-4163-9013-C635415EAEFD}" srcOrd="1" destOrd="0" presId="urn:microsoft.com/office/officeart/2005/8/layout/orgChart1"/>
    <dgm:cxn modelId="{F6A4ED5B-24C2-4C89-B623-4DA7B0E2AD69}" type="presParOf" srcId="{E68FE999-09ED-4702-94EE-745EB9F33C63}" destId="{B8160737-D075-4F66-8273-F8DC8C5649B2}" srcOrd="2" destOrd="0" presId="urn:microsoft.com/office/officeart/2005/8/layout/orgChart1"/>
    <dgm:cxn modelId="{8FE72876-E2F3-4F59-9684-C1A950BE9007}" type="presParOf" srcId="{6C96CB8C-30E5-46D8-8BFD-C5BDB202CA0A}" destId="{EDEDA4CA-F25E-4E39-B801-2E8F49AFC0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D8FDC0-0FE8-4F07-9764-DD9B502DDE43}" type="doc">
      <dgm:prSet loTypeId="urn:microsoft.com/office/officeart/2005/8/layout/orgChart1" loCatId="hierarchy" qsTypeId="urn:microsoft.com/office/officeart/2005/8/quickstyle/3d1" qsCatId="3D" csTypeId="urn:microsoft.com/office/officeart/2005/8/colors/accent1_2#2" csCatId="accent1" phldr="1"/>
      <dgm:spPr/>
    </dgm:pt>
    <dgm:pt modelId="{321C4DB7-5762-4379-82FA-6E4F449507B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МО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kumimoji="0" lang="ru-RU" altLang="ru-RU" sz="16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Угранского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сельского поселения </a:t>
          </a:r>
          <a:r>
            <a:rPr kumimoji="0" lang="ru-RU" altLang="ru-RU" sz="16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Угранский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район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  Смоленской области ( </a:t>
          </a:r>
          <a:r>
            <a:rPr kumimoji="0" lang="ru-RU" altLang="ru-RU" sz="1600" b="1" i="0" u="none" strike="noStrike" cap="none" normalizeH="0" baseline="0" dirty="0" err="1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.) 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на 2018 год – 5069,7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4866,2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4684,2</a:t>
          </a:r>
        </a:p>
      </dgm:t>
    </dgm:pt>
    <dgm:pt modelId="{E0CDD6C0-7126-4B9F-A0F1-11D9DE2D6DA5}" type="parTrans" cxnId="{7A4A27F0-46AA-42D3-9C81-4E64EF002464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92F5C5-840E-401C-9537-436B1AA7D2A2}" type="sibTrans" cxnId="{7A4A27F0-46AA-42D3-9C81-4E64EF002464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A413C9-9D02-4730-B35E-93B76D0C3AB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0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Дотации бюджетам поселений на выравнивание уровня бюджетной обеспеченности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2018 год – 4794,2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4587,6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– 4394,9</a:t>
          </a:r>
        </a:p>
      </dgm:t>
    </dgm:pt>
    <dgm:pt modelId="{5DF585AA-8444-4F9E-A6D8-C128BC56FBE5}" type="parTrans" cxnId="{C57E0D61-F5D9-421C-85A2-AB9FFCE0DD67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D30EAD-D914-4A9D-9E06-0F359FEF4533}" type="sibTrans" cxnId="{C57E0D61-F5D9-421C-85A2-AB9FFCE0DD67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2A5F44-E740-40A3-905F-7C9E9CA0E05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600" b="1" i="0" u="none" strike="noStrike" cap="none" normalizeH="0" baseline="0" dirty="0" smtClean="0">
            <a:ln/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Субвенции бюджетам сельских поселений на осуществление первичного воинского учета на территориях, где отсутствуют военные комиссариаты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 2018 год – 275,5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2019 год – 278,6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600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год -289,3 </a:t>
          </a:r>
        </a:p>
      </dgm:t>
    </dgm:pt>
    <dgm:pt modelId="{0E895D29-878C-4FB4-9EA6-669AB23C85DD}" type="parTrans" cxnId="{C165C3FE-BAA8-4C1A-ADEC-9AA8AB9B3745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3D465-F0C7-4FA3-B7AB-84A97B809787}" type="sibTrans" cxnId="{C165C3FE-BAA8-4C1A-ADEC-9AA8AB9B3745}">
      <dgm:prSet/>
      <dgm:spPr/>
      <dgm:t>
        <a:bodyPr/>
        <a:lstStyle/>
        <a:p>
          <a:endParaRPr lang="ru-RU" sz="16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45E6D-0C38-428E-B1F8-79BA431CD4E9}" type="pres">
      <dgm:prSet presAssocID="{17D8FDC0-0FE8-4F07-9764-DD9B502DDE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EEDC3AD-7624-41FB-829D-7497DCDFAEDC}" type="pres">
      <dgm:prSet presAssocID="{321C4DB7-5762-4379-82FA-6E4F449507BB}" presName="hierRoot1" presStyleCnt="0">
        <dgm:presLayoutVars>
          <dgm:hierBranch val="init"/>
        </dgm:presLayoutVars>
      </dgm:prSet>
      <dgm:spPr/>
    </dgm:pt>
    <dgm:pt modelId="{266AD375-B83C-431B-BB11-C825142C89EB}" type="pres">
      <dgm:prSet presAssocID="{321C4DB7-5762-4379-82FA-6E4F449507BB}" presName="rootComposite1" presStyleCnt="0"/>
      <dgm:spPr/>
    </dgm:pt>
    <dgm:pt modelId="{406B9F64-A193-47A3-9AC8-C0C8E69C2F7C}" type="pres">
      <dgm:prSet presAssocID="{321C4DB7-5762-4379-82FA-6E4F449507B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69139B-D79C-4018-8017-D4D87B4097B1}" type="pres">
      <dgm:prSet presAssocID="{321C4DB7-5762-4379-82FA-6E4F449507B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146568C-2CE5-4F71-B8F7-78C6A40CCDB3}" type="pres">
      <dgm:prSet presAssocID="{321C4DB7-5762-4379-82FA-6E4F449507BB}" presName="hierChild2" presStyleCnt="0"/>
      <dgm:spPr/>
    </dgm:pt>
    <dgm:pt modelId="{539CB382-1F6C-497D-BC33-70889311257D}" type="pres">
      <dgm:prSet presAssocID="{5DF585AA-8444-4F9E-A6D8-C128BC56FBE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F79B1F56-4C0E-4A16-BF4A-B4EDE1C261C5}" type="pres">
      <dgm:prSet presAssocID="{2AA413C9-9D02-4730-B35E-93B76D0C3AB3}" presName="hierRoot2" presStyleCnt="0">
        <dgm:presLayoutVars>
          <dgm:hierBranch val="init"/>
        </dgm:presLayoutVars>
      </dgm:prSet>
      <dgm:spPr/>
    </dgm:pt>
    <dgm:pt modelId="{29A2889A-70A7-4CA7-A2DE-4A1B69C7C877}" type="pres">
      <dgm:prSet presAssocID="{2AA413C9-9D02-4730-B35E-93B76D0C3AB3}" presName="rootComposite" presStyleCnt="0"/>
      <dgm:spPr/>
    </dgm:pt>
    <dgm:pt modelId="{B3AA0648-88C8-4395-9E83-36DF1670B7F0}" type="pres">
      <dgm:prSet presAssocID="{2AA413C9-9D02-4730-B35E-93B76D0C3AB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1FEB6E-2B47-43D0-AB4C-55001794DA91}" type="pres">
      <dgm:prSet presAssocID="{2AA413C9-9D02-4730-B35E-93B76D0C3AB3}" presName="rootConnector" presStyleLbl="node2" presStyleIdx="0" presStyleCnt="2"/>
      <dgm:spPr/>
      <dgm:t>
        <a:bodyPr/>
        <a:lstStyle/>
        <a:p>
          <a:endParaRPr lang="ru-RU"/>
        </a:p>
      </dgm:t>
    </dgm:pt>
    <dgm:pt modelId="{91A7925C-C69E-4778-9CBA-D544E4E3F9E8}" type="pres">
      <dgm:prSet presAssocID="{2AA413C9-9D02-4730-B35E-93B76D0C3AB3}" presName="hierChild4" presStyleCnt="0"/>
      <dgm:spPr/>
    </dgm:pt>
    <dgm:pt modelId="{5252F3C5-816F-4294-8A42-E915692C18E7}" type="pres">
      <dgm:prSet presAssocID="{2AA413C9-9D02-4730-B35E-93B76D0C3AB3}" presName="hierChild5" presStyleCnt="0"/>
      <dgm:spPr/>
    </dgm:pt>
    <dgm:pt modelId="{E23CF15A-778C-4AF2-897E-668D168AB845}" type="pres">
      <dgm:prSet presAssocID="{0E895D29-878C-4FB4-9EA6-669AB23C85D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1460063-2E39-41A5-9674-C334E06F3269}" type="pres">
      <dgm:prSet presAssocID="{252A5F44-E740-40A3-905F-7C9E9CA0E05E}" presName="hierRoot2" presStyleCnt="0">
        <dgm:presLayoutVars>
          <dgm:hierBranch val="init"/>
        </dgm:presLayoutVars>
      </dgm:prSet>
      <dgm:spPr/>
    </dgm:pt>
    <dgm:pt modelId="{1D6C3847-277E-4B96-B0FB-5DB1D0437EE7}" type="pres">
      <dgm:prSet presAssocID="{252A5F44-E740-40A3-905F-7C9E9CA0E05E}" presName="rootComposite" presStyleCnt="0"/>
      <dgm:spPr/>
    </dgm:pt>
    <dgm:pt modelId="{F19F6FF5-D685-49FA-B289-F918B7CC710F}" type="pres">
      <dgm:prSet presAssocID="{252A5F44-E740-40A3-905F-7C9E9CA0E05E}" presName="rootText" presStyleLbl="node2" presStyleIdx="1" presStyleCnt="2" custScaleX="100107" custScaleY="129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9A8FE5-048A-4032-A211-53D3DE5DE462}" type="pres">
      <dgm:prSet presAssocID="{252A5F44-E740-40A3-905F-7C9E9CA0E05E}" presName="rootConnector" presStyleLbl="node2" presStyleIdx="1" presStyleCnt="2"/>
      <dgm:spPr/>
      <dgm:t>
        <a:bodyPr/>
        <a:lstStyle/>
        <a:p>
          <a:endParaRPr lang="ru-RU"/>
        </a:p>
      </dgm:t>
    </dgm:pt>
    <dgm:pt modelId="{9F9B9C35-2D75-48E9-91E8-658813D93E17}" type="pres">
      <dgm:prSet presAssocID="{252A5F44-E740-40A3-905F-7C9E9CA0E05E}" presName="hierChild4" presStyleCnt="0"/>
      <dgm:spPr/>
    </dgm:pt>
    <dgm:pt modelId="{8C4E7693-AC5D-47BE-B34E-9E61C0B37F01}" type="pres">
      <dgm:prSet presAssocID="{252A5F44-E740-40A3-905F-7C9E9CA0E05E}" presName="hierChild5" presStyleCnt="0"/>
      <dgm:spPr/>
    </dgm:pt>
    <dgm:pt modelId="{2C77F32D-EB46-4C6A-9890-33C7E75FC14B}" type="pres">
      <dgm:prSet presAssocID="{321C4DB7-5762-4379-82FA-6E4F449507BB}" presName="hierChild3" presStyleCnt="0"/>
      <dgm:spPr/>
    </dgm:pt>
  </dgm:ptLst>
  <dgm:cxnLst>
    <dgm:cxn modelId="{CD0D6CA4-2BC4-42DB-8B3C-D23853D968ED}" type="presOf" srcId="{2AA413C9-9D02-4730-B35E-93B76D0C3AB3}" destId="{B3AA0648-88C8-4395-9E83-36DF1670B7F0}" srcOrd="0" destOrd="0" presId="urn:microsoft.com/office/officeart/2005/8/layout/orgChart1"/>
    <dgm:cxn modelId="{5CDA4E3D-E450-4DB6-89DF-08CDD05CBF08}" type="presOf" srcId="{252A5F44-E740-40A3-905F-7C9E9CA0E05E}" destId="{F19F6FF5-D685-49FA-B289-F918B7CC710F}" srcOrd="0" destOrd="0" presId="urn:microsoft.com/office/officeart/2005/8/layout/orgChart1"/>
    <dgm:cxn modelId="{BCA40F33-2CED-4659-A2E3-A26702305607}" type="presOf" srcId="{5DF585AA-8444-4F9E-A6D8-C128BC56FBE5}" destId="{539CB382-1F6C-497D-BC33-70889311257D}" srcOrd="0" destOrd="0" presId="urn:microsoft.com/office/officeart/2005/8/layout/orgChart1"/>
    <dgm:cxn modelId="{1BF242DD-92F6-4E65-82DB-ECD9CDE592EA}" type="presOf" srcId="{321C4DB7-5762-4379-82FA-6E4F449507BB}" destId="{C469139B-D79C-4018-8017-D4D87B4097B1}" srcOrd="1" destOrd="0" presId="urn:microsoft.com/office/officeart/2005/8/layout/orgChart1"/>
    <dgm:cxn modelId="{BDDD9346-CF64-4579-AAE3-4663886BE937}" type="presOf" srcId="{252A5F44-E740-40A3-905F-7C9E9CA0E05E}" destId="{BA9A8FE5-048A-4032-A211-53D3DE5DE462}" srcOrd="1" destOrd="0" presId="urn:microsoft.com/office/officeart/2005/8/layout/orgChart1"/>
    <dgm:cxn modelId="{C165C3FE-BAA8-4C1A-ADEC-9AA8AB9B3745}" srcId="{321C4DB7-5762-4379-82FA-6E4F449507BB}" destId="{252A5F44-E740-40A3-905F-7C9E9CA0E05E}" srcOrd="1" destOrd="0" parTransId="{0E895D29-878C-4FB4-9EA6-669AB23C85DD}" sibTransId="{E243D465-F0C7-4FA3-B7AB-84A97B809787}"/>
    <dgm:cxn modelId="{F95D4D96-8D38-4BA9-8895-04C3084E3E55}" type="presOf" srcId="{321C4DB7-5762-4379-82FA-6E4F449507BB}" destId="{406B9F64-A193-47A3-9AC8-C0C8E69C2F7C}" srcOrd="0" destOrd="0" presId="urn:microsoft.com/office/officeart/2005/8/layout/orgChart1"/>
    <dgm:cxn modelId="{7A4A27F0-46AA-42D3-9C81-4E64EF002464}" srcId="{17D8FDC0-0FE8-4F07-9764-DD9B502DDE43}" destId="{321C4DB7-5762-4379-82FA-6E4F449507BB}" srcOrd="0" destOrd="0" parTransId="{E0CDD6C0-7126-4B9F-A0F1-11D9DE2D6DA5}" sibTransId="{2092F5C5-840E-401C-9537-436B1AA7D2A2}"/>
    <dgm:cxn modelId="{7330B1E1-5944-4EC9-A763-3AB2DEB42805}" type="presOf" srcId="{2AA413C9-9D02-4730-B35E-93B76D0C3AB3}" destId="{E71FEB6E-2B47-43D0-AB4C-55001794DA91}" srcOrd="1" destOrd="0" presId="urn:microsoft.com/office/officeart/2005/8/layout/orgChart1"/>
    <dgm:cxn modelId="{19F3589A-14FB-4472-AC5C-CC6FE010D44A}" type="presOf" srcId="{17D8FDC0-0FE8-4F07-9764-DD9B502DDE43}" destId="{E9145E6D-0C38-428E-B1F8-79BA431CD4E9}" srcOrd="0" destOrd="0" presId="urn:microsoft.com/office/officeart/2005/8/layout/orgChart1"/>
    <dgm:cxn modelId="{C57E0D61-F5D9-421C-85A2-AB9FFCE0DD67}" srcId="{321C4DB7-5762-4379-82FA-6E4F449507BB}" destId="{2AA413C9-9D02-4730-B35E-93B76D0C3AB3}" srcOrd="0" destOrd="0" parTransId="{5DF585AA-8444-4F9E-A6D8-C128BC56FBE5}" sibTransId="{B3D30EAD-D914-4A9D-9E06-0F359FEF4533}"/>
    <dgm:cxn modelId="{4DB2C426-7820-4DCF-B557-C4E1C34F7CF3}" type="presOf" srcId="{0E895D29-878C-4FB4-9EA6-669AB23C85DD}" destId="{E23CF15A-778C-4AF2-897E-668D168AB845}" srcOrd="0" destOrd="0" presId="urn:microsoft.com/office/officeart/2005/8/layout/orgChart1"/>
    <dgm:cxn modelId="{3ACB4F5F-9497-4BC2-931A-EFC10F791376}" type="presParOf" srcId="{E9145E6D-0C38-428E-B1F8-79BA431CD4E9}" destId="{7EEDC3AD-7624-41FB-829D-7497DCDFAEDC}" srcOrd="0" destOrd="0" presId="urn:microsoft.com/office/officeart/2005/8/layout/orgChart1"/>
    <dgm:cxn modelId="{B0B60FB3-17A7-403C-B424-BDC4E5E8093D}" type="presParOf" srcId="{7EEDC3AD-7624-41FB-829D-7497DCDFAEDC}" destId="{266AD375-B83C-431B-BB11-C825142C89EB}" srcOrd="0" destOrd="0" presId="urn:microsoft.com/office/officeart/2005/8/layout/orgChart1"/>
    <dgm:cxn modelId="{50745D38-4CAB-4692-964A-C033B025A6CE}" type="presParOf" srcId="{266AD375-B83C-431B-BB11-C825142C89EB}" destId="{406B9F64-A193-47A3-9AC8-C0C8E69C2F7C}" srcOrd="0" destOrd="0" presId="urn:microsoft.com/office/officeart/2005/8/layout/orgChart1"/>
    <dgm:cxn modelId="{368C2373-3FA9-4497-AF2C-78EAF3C1B4A4}" type="presParOf" srcId="{266AD375-B83C-431B-BB11-C825142C89EB}" destId="{C469139B-D79C-4018-8017-D4D87B4097B1}" srcOrd="1" destOrd="0" presId="urn:microsoft.com/office/officeart/2005/8/layout/orgChart1"/>
    <dgm:cxn modelId="{E9F54974-E9E5-4477-8DB3-671162F0D8A3}" type="presParOf" srcId="{7EEDC3AD-7624-41FB-829D-7497DCDFAEDC}" destId="{F146568C-2CE5-4F71-B8F7-78C6A40CCDB3}" srcOrd="1" destOrd="0" presId="urn:microsoft.com/office/officeart/2005/8/layout/orgChart1"/>
    <dgm:cxn modelId="{A2800203-662E-437E-B272-5F9260D16E9D}" type="presParOf" srcId="{F146568C-2CE5-4F71-B8F7-78C6A40CCDB3}" destId="{539CB382-1F6C-497D-BC33-70889311257D}" srcOrd="0" destOrd="0" presId="urn:microsoft.com/office/officeart/2005/8/layout/orgChart1"/>
    <dgm:cxn modelId="{7CF4E609-3A92-4744-848F-B02C711349B7}" type="presParOf" srcId="{F146568C-2CE5-4F71-B8F7-78C6A40CCDB3}" destId="{F79B1F56-4C0E-4A16-BF4A-B4EDE1C261C5}" srcOrd="1" destOrd="0" presId="urn:microsoft.com/office/officeart/2005/8/layout/orgChart1"/>
    <dgm:cxn modelId="{D510FDDE-9516-438B-8FCC-A303C8FA3D92}" type="presParOf" srcId="{F79B1F56-4C0E-4A16-BF4A-B4EDE1C261C5}" destId="{29A2889A-70A7-4CA7-A2DE-4A1B69C7C877}" srcOrd="0" destOrd="0" presId="urn:microsoft.com/office/officeart/2005/8/layout/orgChart1"/>
    <dgm:cxn modelId="{CE3D36CC-3F2C-4948-BC57-30F79D320C67}" type="presParOf" srcId="{29A2889A-70A7-4CA7-A2DE-4A1B69C7C877}" destId="{B3AA0648-88C8-4395-9E83-36DF1670B7F0}" srcOrd="0" destOrd="0" presId="urn:microsoft.com/office/officeart/2005/8/layout/orgChart1"/>
    <dgm:cxn modelId="{3A3591ED-FA9A-4FBE-824C-2D45D4C8631A}" type="presParOf" srcId="{29A2889A-70A7-4CA7-A2DE-4A1B69C7C877}" destId="{E71FEB6E-2B47-43D0-AB4C-55001794DA91}" srcOrd="1" destOrd="0" presId="urn:microsoft.com/office/officeart/2005/8/layout/orgChart1"/>
    <dgm:cxn modelId="{2DAA7A66-A31D-4772-9AE6-AC6DECCDCEF6}" type="presParOf" srcId="{F79B1F56-4C0E-4A16-BF4A-B4EDE1C261C5}" destId="{91A7925C-C69E-4778-9CBA-D544E4E3F9E8}" srcOrd="1" destOrd="0" presId="urn:microsoft.com/office/officeart/2005/8/layout/orgChart1"/>
    <dgm:cxn modelId="{7D31AA02-5879-4877-869B-B06BDFD523F2}" type="presParOf" srcId="{F79B1F56-4C0E-4A16-BF4A-B4EDE1C261C5}" destId="{5252F3C5-816F-4294-8A42-E915692C18E7}" srcOrd="2" destOrd="0" presId="urn:microsoft.com/office/officeart/2005/8/layout/orgChart1"/>
    <dgm:cxn modelId="{1E424298-9E55-4D06-854A-0D0DD12EA4AB}" type="presParOf" srcId="{F146568C-2CE5-4F71-B8F7-78C6A40CCDB3}" destId="{E23CF15A-778C-4AF2-897E-668D168AB845}" srcOrd="2" destOrd="0" presId="urn:microsoft.com/office/officeart/2005/8/layout/orgChart1"/>
    <dgm:cxn modelId="{8FDDEF00-4318-4F89-A4DD-5BFD9EBD9E17}" type="presParOf" srcId="{F146568C-2CE5-4F71-B8F7-78C6A40CCDB3}" destId="{41460063-2E39-41A5-9674-C334E06F3269}" srcOrd="3" destOrd="0" presId="urn:microsoft.com/office/officeart/2005/8/layout/orgChart1"/>
    <dgm:cxn modelId="{0E9455EB-6231-40CC-BA5C-2CBAC3C92C45}" type="presParOf" srcId="{41460063-2E39-41A5-9674-C334E06F3269}" destId="{1D6C3847-277E-4B96-B0FB-5DB1D0437EE7}" srcOrd="0" destOrd="0" presId="urn:microsoft.com/office/officeart/2005/8/layout/orgChart1"/>
    <dgm:cxn modelId="{452E04B6-DF92-4A94-8E3F-1E9C2B22FB33}" type="presParOf" srcId="{1D6C3847-277E-4B96-B0FB-5DB1D0437EE7}" destId="{F19F6FF5-D685-49FA-B289-F918B7CC710F}" srcOrd="0" destOrd="0" presId="urn:microsoft.com/office/officeart/2005/8/layout/orgChart1"/>
    <dgm:cxn modelId="{7D857D3B-A81A-4BEE-8DBB-96174B078850}" type="presParOf" srcId="{1D6C3847-277E-4B96-B0FB-5DB1D0437EE7}" destId="{BA9A8FE5-048A-4032-A211-53D3DE5DE462}" srcOrd="1" destOrd="0" presId="urn:microsoft.com/office/officeart/2005/8/layout/orgChart1"/>
    <dgm:cxn modelId="{5A97F92C-D189-40EF-8BFD-BAE136FD9635}" type="presParOf" srcId="{41460063-2E39-41A5-9674-C334E06F3269}" destId="{9F9B9C35-2D75-48E9-91E8-658813D93E17}" srcOrd="1" destOrd="0" presId="urn:microsoft.com/office/officeart/2005/8/layout/orgChart1"/>
    <dgm:cxn modelId="{8A382AB3-B693-4D7E-88C0-E52F156650F1}" type="presParOf" srcId="{41460063-2E39-41A5-9674-C334E06F3269}" destId="{8C4E7693-AC5D-47BE-B34E-9E61C0B37F01}" srcOrd="2" destOrd="0" presId="urn:microsoft.com/office/officeart/2005/8/layout/orgChart1"/>
    <dgm:cxn modelId="{9EA2BB2B-BB94-4D9F-BA94-62A62D9FF467}" type="presParOf" srcId="{7EEDC3AD-7624-41FB-829D-7497DCDFAEDC}" destId="{2C77F32D-EB46-4C6A-9890-33C7E75FC14B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08ACAB8-1F6A-469C-83C3-0697FADAA0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347C78-AB60-4DE3-B487-3CBC39864B94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5551C7-2FC0-499C-8CD8-6C68BA82A8A7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A885C-12D9-430C-B8DD-0F830D9F8BCA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7A71F-DFDA-4750-B540-1BD54B3521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A28C0-65FA-49CF-B862-FE640796786C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564B3-75C3-4F3B-A001-34A2C8CA89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49AAB-F068-4F6F-AF7C-EEFE8B648D38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76187-7682-4C00-AB13-411B1C66ED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771F-1667-4CC7-AD6D-D144C0015384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B5932-60DC-4F86-896F-4055E54FB2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DC426-0214-434F-B8AD-8B601956FA4C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944B7-8083-4DAB-BD87-84B1CAE87B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F95D3-FF37-4DE1-B4E7-B234E20DF4D2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7F243-A803-4A12-9965-304A623BE1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8C709-BAD4-44D7-8DF2-A27FFF73A98A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9BE30-8224-456D-9223-C2F9A18D1F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63A89-6E59-4C3F-9450-2AEF79D2A20E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6D87-E2FF-4780-8716-B428045078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1FCC8-93D2-44BA-8826-14AC23909AA0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8BEDC-80EE-472B-9DB8-BE8A936A9D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2F981-690C-4545-A061-8E4331848142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D3351-E726-459A-BE7D-50B8525A91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047EA-E4FE-4CC0-A236-8C217404038D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28400-1A97-4FFD-9536-2789A845FF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3776742-F0C4-4562-9199-526E806DCE36}" type="datetimeFigureOut">
              <a:rPr lang="ru-RU"/>
              <a:pPr>
                <a:defRPr/>
              </a:pPr>
              <a:t>25.04.2019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E34373C-5CF0-4603-96F5-B3D41E0479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49" r:id="rId1"/>
    <p:sldLayoutId id="2147484650" r:id="rId2"/>
    <p:sldLayoutId id="2147484651" r:id="rId3"/>
    <p:sldLayoutId id="2147484652" r:id="rId4"/>
    <p:sldLayoutId id="2147484653" r:id="rId5"/>
    <p:sldLayoutId id="2147484654" r:id="rId6"/>
    <p:sldLayoutId id="2147484655" r:id="rId7"/>
    <p:sldLayoutId id="2147484656" r:id="rId8"/>
    <p:sldLayoutId id="2147484657" r:id="rId9"/>
    <p:sldLayoutId id="2147484658" r:id="rId10"/>
    <p:sldLayoutId id="214748465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80978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19 от 22.12.2017 года </a:t>
            </a:r>
            <a:r>
              <a:rPr lang="ru-RU" sz="2400" b="1" i="1" smtClean="0">
                <a:solidFill>
                  <a:srgbClr val="CC3300"/>
                </a:solidFill>
              </a:rPr>
              <a:t> </a:t>
            </a:r>
            <a:r>
              <a:rPr 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Угранского сельского поселения Угранского района Смоленской области на 2018 год и на плановый период 2019 и 2020 годов. ( в редакции от 23.11.2018 года №42)</a:t>
            </a:r>
            <a:endParaRPr lang="ru-RU" altLang="ru-RU" sz="2400" i="1" smtClean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000000"/>
                  </a:outerShdw>
                </a:cont>
                <a:cont type="tree" name="">
                  <a:effect ref="fillLine"/>
                  <a:outerShdw dist="38100" dir="2700000" algn="tl">
                    <a:srgbClr val="000000"/>
                  </a:outerShdw>
                </a:cont>
                <a:effect ref="fillLine"/>
              </a:effectDag>
              <a:latin typeface="Bodoni MT" pitchFamily="18" charset="0"/>
            </a:endParaRP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14340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14341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423863"/>
            <a:ext cx="59769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4623" name="Group 47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2"/>
        </p:xfrm>
        <a:graphic>
          <a:graphicData uri="http://schemas.openxmlformats.org/drawingml/2006/table">
            <a:tbl>
              <a:tblPr/>
              <a:tblGrid>
                <a:gridCol w="2298532"/>
                <a:gridCol w="1706581"/>
                <a:gridCol w="1704483"/>
                <a:gridCol w="1706583"/>
              </a:tblGrid>
              <a:tr h="1002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29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4794,2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7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2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26626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31788" y="1076325"/>
          <a:ext cx="8532812" cy="5573713"/>
        </p:xfrm>
        <a:graphic>
          <a:graphicData uri="http://schemas.openxmlformats.org/presentationml/2006/ole">
            <p:oleObj spid="_x0000_s26626" r:id="rId3" imgW="8535140" imgH="557222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муниципального внутреннего долга по долговым обязательствам муниципального образования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2019 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2020 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2021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 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5445125"/>
            <a:ext cx="5029200" cy="129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расходов районного бюджета на обслуживание муниципального долга: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0,0 тыс. рублей</a:t>
            </a: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32770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2771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32772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32773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2018 год и плановый период 2019 и 2020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3500" y="261938"/>
            <a:ext cx="9080500" cy="76898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003399"/>
                </a:solidFill>
              </a:rPr>
              <a:t>  </a:t>
            </a: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i="1" smtClean="0">
              <a:solidFill>
                <a:srgbClr val="CC0066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smtClean="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smtClean="0"/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smtClean="0"/>
              <a:t>     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2420888"/>
          <a:ext cx="871296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2420938"/>
            <a:ext cx="4897438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  <a:cs typeface="Tunga" pitchFamily="34" charset="0"/>
              </a:rPr>
              <a:t/>
            </a:r>
            <a:br>
              <a:rPr lang="ru-RU" sz="1800" b="1" smtClean="0">
                <a:solidFill>
                  <a:srgbClr val="CC0066"/>
                </a:solidFill>
                <a:cs typeface="Tunga" pitchFamily="34" charset="0"/>
              </a:rPr>
            </a:br>
            <a:r>
              <a:rPr lang="ru-RU" sz="1800" b="1" smtClean="0">
                <a:solidFill>
                  <a:srgbClr val="CC0066"/>
                </a:solidFill>
                <a:cs typeface="Tunga" pitchFamily="34" charset="0"/>
              </a:rPr>
              <a:t/>
            </a:r>
            <a:br>
              <a:rPr lang="ru-RU" sz="1800" b="1" smtClean="0">
                <a:solidFill>
                  <a:srgbClr val="CC0066"/>
                </a:solidFill>
                <a:cs typeface="Tunga" pitchFamily="34" charset="0"/>
              </a:rPr>
            </a:br>
            <a:r>
              <a:rPr lang="ru-RU" sz="1800" b="1" smtClean="0">
                <a:solidFill>
                  <a:srgbClr val="CC0066"/>
                </a:solidFill>
                <a:cs typeface="Tunga" pitchFamily="34" charset="0"/>
              </a:rPr>
              <a:t/>
            </a:r>
            <a:br>
              <a:rPr lang="ru-RU" sz="1800" b="1" smtClean="0">
                <a:solidFill>
                  <a:srgbClr val="CC0066"/>
                </a:solidFill>
                <a:cs typeface="Tunga" pitchFamily="34" charset="0"/>
              </a:rPr>
            </a:b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358775" y="1989138"/>
          <a:ext cx="8785225" cy="453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  <a:cs typeface="Tunga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1600" b="1" smtClean="0">
                <a:solidFill>
                  <a:schemeClr val="bg1"/>
                </a:solidFill>
                <a:cs typeface="Tunga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1600" b="1" smtClean="0">
                <a:solidFill>
                  <a:schemeClr val="bg1"/>
                </a:solidFill>
                <a:cs typeface="Tunga" pitchFamily="34" charset="0"/>
              </a:rPr>
              <a:t/>
            </a:r>
            <a:br>
              <a:rPr lang="ru-RU" sz="1600" b="1" smtClean="0">
                <a:solidFill>
                  <a:schemeClr val="bg1"/>
                </a:solidFill>
                <a:cs typeface="Tunga" pitchFamily="34" charset="0"/>
              </a:rPr>
            </a:br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  <a:cs typeface="Tunga" pitchFamily="34" charset="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30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ru-RU" sz="1200" smtClean="0"/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endParaRPr lang="ru-RU" sz="1200" smtClean="0"/>
          </a:p>
        </p:txBody>
      </p:sp>
      <p:graphicFrame>
        <p:nvGraphicFramePr>
          <p:cNvPr id="2" name="Схема 1"/>
          <p:cNvGraphicFramePr/>
          <p:nvPr/>
        </p:nvGraphicFramePr>
        <p:xfrm>
          <a:off x="827584" y="1590674"/>
          <a:ext cx="7920880" cy="525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5076825" y="288448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2018 год ( в тыс. руб.)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/>
        </p:nvGraphicFramePr>
        <p:xfrm>
          <a:off x="65088" y="1412875"/>
          <a:ext cx="8885237" cy="5319713"/>
        </p:xfrm>
        <a:graphic>
          <a:graphicData uri="http://schemas.openxmlformats.org/presentationml/2006/ole">
            <p:oleObj spid="_x0000_s41986" name="Диаграмма" r:id="rId3" imgW="8882642" imgH="5316173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82575"/>
            <a:ext cx="8396288" cy="674688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Создание условий для развития малого и среднего предпринимательства.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политики</a:t>
            </a:r>
          </a:p>
        </p:txBody>
      </p:sp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Формирование реального прогноза доходов, расходов и источников финансирования дефицита;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Соразмерность расходов бюджета муниципального образования Угранского сельского поселения Угранского района с поступающими доходами;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муниципальных услуг;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 - обеспечение месячной заработной платы работников бюджетной сферы на уровне не ниже минимального размера оплаты труда;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Сохранение всех социальных выплат;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Проведение взвешенной долговой политики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115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2018 год</a:t>
            </a:r>
          </a:p>
        </p:txBody>
      </p:sp>
      <p:sp>
        <p:nvSpPr>
          <p:cNvPr id="47116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2019 год</a:t>
            </a:r>
          </a:p>
        </p:txBody>
      </p:sp>
      <p:sp>
        <p:nvSpPr>
          <p:cNvPr id="47117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2020 год</a:t>
            </a:r>
          </a:p>
        </p:txBody>
      </p:sp>
      <p:sp>
        <p:nvSpPr>
          <p:cNvPr id="47118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1260,9 тыс.руб</a:t>
            </a:r>
          </a:p>
        </p:txBody>
      </p:sp>
      <p:sp>
        <p:nvSpPr>
          <p:cNvPr id="47119" name="TextBox 9"/>
          <p:cNvSpPr txBox="1">
            <a:spLocks noChangeArrowheads="1"/>
          </p:cNvSpPr>
          <p:nvPr/>
        </p:nvSpPr>
        <p:spPr bwMode="auto">
          <a:xfrm>
            <a:off x="3851275" y="2708275"/>
            <a:ext cx="1728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1413,3 тыс.руб</a:t>
            </a:r>
          </a:p>
        </p:txBody>
      </p:sp>
      <p:sp>
        <p:nvSpPr>
          <p:cNvPr id="47120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1493,6 тыс.руб</a:t>
            </a:r>
          </a:p>
        </p:txBody>
      </p:sp>
      <p:sp>
        <p:nvSpPr>
          <p:cNvPr id="47121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2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56323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2018 и плановый период 2019  и 2020 годов. ( тыс.руб)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2019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71736,8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13542,9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13643,2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72562,5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13542,9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13643,2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825,7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8734425" cy="5765800"/>
        </p:xfrm>
        <a:graphic>
          <a:graphicData uri="http://schemas.openxmlformats.org/presentationml/2006/ole">
            <p:oleObj spid="_x0000_s49154" name="Диаграмма" r:id="rId3" imgW="8705831" imgH="575309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2018 год и плановый период 2019 и 2020 г (в тыс.руб.)</a:t>
            </a:r>
          </a:p>
        </p:txBody>
      </p:sp>
      <p:graphicFrame>
        <p:nvGraphicFramePr>
          <p:cNvPr id="53283" name="Group 35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6921500" cy="5886450"/>
        </p:xfrm>
        <a:graphic>
          <a:graphicData uri="http://schemas.openxmlformats.org/drawingml/2006/table">
            <a:tbl>
              <a:tblPr/>
              <a:tblGrid>
                <a:gridCol w="3409950"/>
                <a:gridCol w="1103312"/>
                <a:gridCol w="1203325"/>
                <a:gridCol w="1204913"/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 на 2017-2020 годы»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12577,1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10331,2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10078,8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58257,7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1407,3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1407,3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2018 и плановый период 2019 и 2020 год (руб.)</a:t>
            </a:r>
          </a:p>
        </p:txBody>
      </p:sp>
      <p:graphicFrame>
        <p:nvGraphicFramePr>
          <p:cNvPr id="54317" name="Group 45"/>
          <p:cNvGraphicFramePr>
            <a:graphicFrameLocks noGrp="1"/>
          </p:cNvGraphicFramePr>
          <p:nvPr/>
        </p:nvGraphicFramePr>
        <p:xfrm>
          <a:off x="395288" y="1196975"/>
          <a:ext cx="8459787" cy="5256213"/>
        </p:xfrm>
        <a:graphic>
          <a:graphicData uri="http://schemas.openxmlformats.org/drawingml/2006/table">
            <a:tbl>
              <a:tblPr/>
              <a:tblGrid>
                <a:gridCol w="3703637"/>
                <a:gridCol w="1169988"/>
                <a:gridCol w="179387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1548566,4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2310600,0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1977900,0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291500,0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2664707,2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1413300,0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1493600,0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67977635,3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72221130,0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9460400,0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Межбюджетные трансферты бюджетам субъектов российской федерации и муниципальных образований общего характера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1160900,0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Диаграмма 1"/>
          <p:cNvGraphicFramePr>
            <a:graphicFrameLocks/>
          </p:cNvGraphicFramePr>
          <p:nvPr/>
        </p:nvGraphicFramePr>
        <p:xfrm>
          <a:off x="-52388" y="930275"/>
          <a:ext cx="9139238" cy="5978525"/>
        </p:xfrm>
        <a:graphic>
          <a:graphicData uri="http://schemas.openxmlformats.org/presentationml/2006/ole">
            <p:oleObj spid="_x0000_s52225" r:id="rId3" imgW="9144793" imgH="5974598" progId="Excel.Chart.8">
              <p:embed/>
            </p:oleObj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2018 год и плановый период 2019-2020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18434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19458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59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60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9464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19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7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22538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22539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22540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22541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22542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22543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9464</TotalTime>
  <Words>1811</Words>
  <Application>Microsoft Office PowerPoint</Application>
  <PresentationFormat>Экран (4:3)</PresentationFormat>
  <Paragraphs>258</Paragraphs>
  <Slides>37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12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37</vt:i4>
      </vt:variant>
      <vt:variant>
        <vt:lpstr>Произвольные показы</vt:lpstr>
      </vt:variant>
      <vt:variant>
        <vt:i4>1</vt:i4>
      </vt:variant>
    </vt:vector>
  </HeadingPairs>
  <TitlesOfParts>
    <vt:vector size="64" baseType="lpstr">
      <vt:lpstr>Times New Roman</vt:lpstr>
      <vt:lpstr>Arial</vt:lpstr>
      <vt:lpstr>Corbel</vt:lpstr>
      <vt:lpstr>Tunga</vt:lpstr>
      <vt:lpstr>Tahoma</vt:lpstr>
      <vt:lpstr>Bodoni MT</vt:lpstr>
      <vt:lpstr>Wingdings</vt:lpstr>
      <vt:lpstr>Verdana</vt:lpstr>
      <vt:lpstr>Calibri</vt:lpstr>
      <vt:lpstr>Batang</vt:lpstr>
      <vt:lpstr>Bodoni MT Black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Диаграмма Microsoft Excel</vt:lpstr>
      <vt:lpstr>Диаграмма</vt:lpstr>
      <vt:lpstr>Диаграмма Microsoft Office Excel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налоговой политики</vt:lpstr>
      <vt:lpstr>Особенности планирования доходов</vt:lpstr>
      <vt:lpstr>Основные направления бюджетной политики</vt:lpstr>
      <vt:lpstr>Направления увеличения доходной базы</vt:lpstr>
      <vt:lpstr>Слайд 28</vt:lpstr>
      <vt:lpstr> </vt:lpstr>
      <vt:lpstr>Слайд 30</vt:lpstr>
      <vt:lpstr>Основные характеристики  сельского  бюджета на   2018 и плановый период 2019  и 2020 годов. ( тыс.руб)</vt:lpstr>
      <vt:lpstr>Слайд 32</vt:lpstr>
      <vt:lpstr>Программная структура расходов  сельского бюджета на 2018 год и плановый период 2019 и 2020 г (в тыс.руб.)</vt:lpstr>
      <vt:lpstr>Распределение  бюджетных ассигнований по разделам расходов  на 2018 и плановый период 2019 и 2020 год (руб.)</vt:lpstr>
      <vt:lpstr>Слайд 35</vt:lpstr>
      <vt:lpstr>Контактная информация</vt:lpstr>
      <vt:lpstr>Слайд 37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Пк</cp:lastModifiedBy>
  <cp:revision>323</cp:revision>
  <dcterms:created xsi:type="dcterms:W3CDTF">2013-12-02T14:04:15Z</dcterms:created>
  <dcterms:modified xsi:type="dcterms:W3CDTF">2019-04-25T06:47:05Z</dcterms:modified>
</cp:coreProperties>
</file>