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5DE363-2530-4A62-9342-8412B91FA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7468F-5BFE-489E-8CFA-1D567EFA9680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27CF7-3EF7-4EE9-B5E4-9CE9324FC7F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C28B-FA0F-442B-B693-D4083474234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D5E2-27D1-4DC0-B586-7A103ABC3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5E59-A4EB-41AD-B773-68FE1C38D67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74B6-A8E9-4F60-903E-A2B33AEF5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EE8C-820F-458D-A5DC-50DDE17519F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A654-5C79-4A41-AB6F-C9128B7225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0FC-9CAC-4A92-BE99-4FC78DFAEB7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A514-D969-4F24-A51E-4CA2971B5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1E87-8BAD-4D01-9294-EECFECDD4DA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219A-C21D-4004-825A-BB23AF795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3F32-E595-42BB-A5DA-A2792122463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B2B8-20DD-416F-AA81-964CE2378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0A1B-EF04-4EE9-89E2-645CE87E4BF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8D15-3A06-4063-A75E-DDC90AAFC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62F8-9048-4271-8522-83C4422E072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8444-85A6-44F0-A0F1-18D982484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4B1D-9C59-4AD3-A0D8-393966CF149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27BF-0DC8-4859-8ED2-3F8EF32D6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7B5E-F56B-4B1E-94A1-BEB92D09ABA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BC67-47FB-420A-A7BC-76BF545B6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D72-88DA-458B-B7D6-FD8E4A82867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CD25-3B9E-4D40-A32F-54421D041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8688B58-BE7A-4267-A82C-4A109E4AE48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171B7EE-9B09-474C-94FC-74A0DC163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24.10.2018 года №40)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59067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076825" y="2884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name="Диаграмма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71554,2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72379,9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3275"/>
        </p:xfrm>
        <a:graphic>
          <a:graphicData uri="http://schemas.openxmlformats.org/drawingml/2006/table">
            <a:tbl>
              <a:tblPr/>
              <a:tblGrid>
                <a:gridCol w="3409915"/>
                <a:gridCol w="1104269"/>
                <a:gridCol w="1104269"/>
                <a:gridCol w="1203633"/>
                <a:gridCol w="1203632"/>
              </a:tblGrid>
              <a:tr h="72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10237,6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9457</TotalTime>
  <Words>1815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4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322</cp:revision>
  <dcterms:created xsi:type="dcterms:W3CDTF">2013-12-02T14:04:15Z</dcterms:created>
  <dcterms:modified xsi:type="dcterms:W3CDTF">2018-10-26T08:23:51Z</dcterms:modified>
</cp:coreProperties>
</file>