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373" r:id="rId23"/>
    <p:sldId id="374" r:id="rId24"/>
    <p:sldId id="274" r:id="rId25"/>
    <p:sldId id="327" r:id="rId26"/>
    <p:sldId id="328" r:id="rId27"/>
    <p:sldId id="345" r:id="rId28"/>
    <p:sldId id="338" r:id="rId29"/>
    <p:sldId id="330" r:id="rId30"/>
    <p:sldId id="331" r:id="rId31"/>
    <p:sldId id="332" r:id="rId32"/>
    <p:sldId id="333" r:id="rId33"/>
    <p:sldId id="339" r:id="rId34"/>
    <p:sldId id="314" r:id="rId35"/>
    <p:sldId id="315" r:id="rId36"/>
    <p:sldId id="266" r:id="rId37"/>
    <p:sldId id="290" r:id="rId38"/>
    <p:sldId id="291" r:id="rId39"/>
    <p:sldId id="302" r:id="rId40"/>
    <p:sldId id="350" r:id="rId41"/>
    <p:sldId id="351" r:id="rId42"/>
    <p:sldId id="268" r:id="rId43"/>
    <p:sldId id="272" r:id="rId44"/>
    <p:sldId id="261" r:id="rId45"/>
    <p:sldId id="299" r:id="rId46"/>
    <p:sldId id="352" r:id="rId47"/>
    <p:sldId id="263" r:id="rId48"/>
    <p:sldId id="367" r:id="rId49"/>
    <p:sldId id="368" r:id="rId50"/>
    <p:sldId id="369" r:id="rId51"/>
    <p:sldId id="294" r:id="rId52"/>
    <p:sldId id="355" r:id="rId53"/>
    <p:sldId id="356" r:id="rId54"/>
    <p:sldId id="296" r:id="rId55"/>
    <p:sldId id="357" r:id="rId56"/>
    <p:sldId id="358" r:id="rId57"/>
    <p:sldId id="295" r:id="rId58"/>
    <p:sldId id="359" r:id="rId59"/>
    <p:sldId id="360" r:id="rId60"/>
    <p:sldId id="297" r:id="rId61"/>
    <p:sldId id="361" r:id="rId62"/>
    <p:sldId id="362" r:id="rId63"/>
    <p:sldId id="363" r:id="rId64"/>
    <p:sldId id="298" r:id="rId65"/>
    <p:sldId id="364" r:id="rId66"/>
    <p:sldId id="365" r:id="rId67"/>
    <p:sldId id="366" r:id="rId68"/>
    <p:sldId id="370" r:id="rId69"/>
    <p:sldId id="371" r:id="rId70"/>
    <p:sldId id="372" r:id="rId71"/>
    <p:sldId id="347" r:id="rId72"/>
    <p:sldId id="273" r:id="rId73"/>
    <p:sldId id="349" r:id="rId74"/>
    <p:sldId id="353" r:id="rId75"/>
    <p:sldId id="354" r:id="rId76"/>
    <p:sldId id="348" r:id="rId77"/>
    <p:sldId id="278" r:id="rId78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5"/>
        <p:sld r:id="rId48"/>
        <p:sld r:id="rId37"/>
        <p:sld r:id="rId43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17FDB2-1B79-4F4A-B8BA-6D079E0DB2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2B4E3-A138-45D5-BA36-1008A4881330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B8EA1-5B14-49AA-B243-531E7FF89D2C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71C94E-5816-4799-A606-E65F2AA9B00C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5F6FE-F0DA-4F00-9114-5C77DF21232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EC98-2E1F-4E2C-938C-46BF02CC92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0C2E7-2A88-41B7-8E3B-EBDF52CAE86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0C92-DFF2-4C1D-BF72-BD1A9D349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00E4A-DE50-4DD4-A58C-EAE26315514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3E213-C49F-432C-8E02-A87563A166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44D14-1962-4DAB-922E-A145F5DE397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A667F-D85E-4A61-A43D-C6765A54F9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B602-B93D-4311-BDD2-5EB6F50D71F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15316-EBDB-4CAA-AA33-CDDE89289F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10BCA-5FB2-41EE-B0EE-C936136E44B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B7BAD-B555-44BB-8ECB-4CEB6A9CE0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439D7-AC73-4D7E-9B3B-44F278C31EF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1584F-E281-456C-87A2-2A1FEB0613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A808E-6DB9-4F65-BD27-9F19A4B422D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115F2-54CE-4933-84B5-334AA6D931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84DA-E48C-42A9-A6FD-D1DEF88D4D9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769B5-5DEC-4D6A-89A0-37304F2969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EF8D9-EA10-4185-9112-FA15B3364A5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D7F1-1385-4D8E-A917-2D18AFE400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0CE7-7B41-4BD8-BA11-F8CBC27A347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718F1-E97A-4969-8713-F9695F7171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6166-AC77-424E-B94C-96AA6A7909E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A6DB-4EBA-44C5-BF7A-49E2C2CDF5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32F39-A11C-456C-A6D9-CEBCCF0FA32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B4005-434D-423C-A2DA-73115F3A6F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F1691-436C-4732-A10B-7853F19203F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952D-6969-4D64-BF1C-9E004748F1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EA031-FA81-4F16-8073-CB53B930BE2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A6F32-59BB-46E8-BC72-3BD82E45D4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C1C3C-629A-4592-9053-811470AA062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39967-0D63-4BEA-8F7F-93BB17116F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38B9-AF85-4FC1-81E7-6344CD563F7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42195-83D5-4A2E-9AE1-3632595E3F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AC3EA-57E6-4DFE-A41A-3D4BEC703C0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C8C12-7852-4169-85B3-1FA08AA935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6CD1C-9DA7-4F75-B4BD-619D8F32603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73FAC-0CAD-4F39-8A4F-796D2C4A09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2771-67BB-4F00-A277-B7AD359EEDF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A8A66-976C-4727-838B-F1532A7FFE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FD333-B6C2-4C50-8F6B-30123EE6A24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EFD48-BFAC-47CF-A19B-1D4B2B50AE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425B-5C72-43D5-BC46-499458C40A7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56DA7-732E-4CDA-9444-C72B5E642F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DB01D-541B-4A23-9224-70656008D0F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C84FF-DFE2-4F8E-AF5F-9447028D63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AE6A6-8E68-49F7-BCDF-DAF96D24232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BA0AB-BD24-4700-81EE-9357287EF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5AF4-D414-4891-9D59-2EAF9F7BBF0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D6AC6-1A39-4E09-AD58-F1079DBF50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5EC69-E36F-4FCD-802F-F0F061A81D7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AE08F-3FDF-46D8-A8AB-30BA6E94AA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EB0B-BAC6-4425-91A0-6348EFB6DA3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69EEB-6D3C-4445-BC35-E7E1F9937D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A08E-327F-4721-A07D-D4289E01CDA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FF042-F844-4FB9-A246-131714DFFF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647F-0C91-4DA9-8CC3-1FB8BB4F30C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093B5-D4E8-4043-9B8F-8E77232E5D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5CCB8-F7E4-4C12-B79D-936D75E0AB4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9821C-044D-48BD-8319-F9DC2A0C61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2181-4CE2-4C74-A065-96DF0B2ECA2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D0AA1-24B9-4F15-9621-1DCF2ED87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9ED2-05BE-42A7-923C-95A83299C69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ED04E-9EF6-44B4-8E0E-77E0F594A9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99033-A106-4122-BCC0-0F184D66A8A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B1EE-ADA1-4935-89D6-CD2E400936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0EF27-273A-4FBD-80CC-2ABB8F979A0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0638-4AEA-42A3-9346-F32EA867E3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62FE7-E0F7-427C-87BA-8211D294B52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B68F4-F637-4FDD-876C-404EB5E7D0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3AFB-BF2F-4AE0-8218-2AA1ADC0622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D3FE4-6D68-4E21-8655-FF1590447A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3185C-416F-4A34-9390-5675D7B9B99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6AEE7-8F98-424B-84AA-B510E3954D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AB9D-BACD-497B-89C4-D0C17634C39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C42A-EE48-4238-B9C9-5ACFC589B9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BBCAB-C4E8-48D4-BA7F-B1233D75544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3498C-6111-4CE7-A5B8-A70ABE6BAD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725A-0D57-4E0D-B3F2-F1BB590FB99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F4F61-6A93-40F6-A6C3-88A6488AD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296FF-F172-4F85-9C46-2D13514D301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E32F7-5BCF-4967-B867-CF42B4E31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AFE3C-E681-4F8D-90A2-E4A313D81E4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014AA-7485-47BE-819F-7124075ABB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1A1E4-1393-4C2E-B072-9AA116359A6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690D-32FD-46B6-B4C6-89E92E1C41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3F71-2BF9-43F4-A805-63841951852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8E8C4-9207-4AFC-9A3A-74970F5BA0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56D681-E629-493A-B1B1-95E180129A3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5DB575F-12F9-471C-8639-DBA41AD529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01001F-3CFF-479D-BC7C-6287E2F46AF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EE45B3-409C-4849-8566-52D314BE6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3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518B6C-464A-4321-974E-C596D243B80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64F701-B49B-4A29-BD8B-B378B860EE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28CB3E-CF41-48F3-B1AC-B5960FE8C86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93A27C-22E4-4313-8DD6-85E7DD681B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6" r:id="rId1"/>
    <p:sldLayoutId id="2147484705" r:id="rId2"/>
    <p:sldLayoutId id="2147484704" r:id="rId3"/>
    <p:sldLayoutId id="2147484703" r:id="rId4"/>
    <p:sldLayoutId id="2147484702" r:id="rId5"/>
    <p:sldLayoutId id="2147484701" r:id="rId6"/>
    <p:sldLayoutId id="2147484700" r:id="rId7"/>
    <p:sldLayoutId id="2147484699" r:id="rId8"/>
    <p:sldLayoutId id="2147484698" r:id="rId9"/>
    <p:sldLayoutId id="2147484697" r:id="rId10"/>
    <p:sldLayoutId id="214748469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2019 года №103 «О бюджете муниципального образования «Угранский район» Смоленской области на 2020 год и  на плановый период  2021-2022 годов». ( в редакции от 27.02.2020г №6 ) </a:t>
            </a:r>
          </a:p>
        </p:txBody>
      </p:sp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1204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1205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194127,4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77878,6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2902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1331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Решением Угранского районного Совета депутатов от 27.02.2020 №6 внесены изменения в решение «О бюджете муниципального образования «Угранский район» Смоленской области на 2020 год и  на плановый период  2021-2022 годов». 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sz="1400" b="1">
                <a:solidFill>
                  <a:srgbClr val="000000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>
              <a:solidFill>
                <a:srgbClr val="0000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Субвенции на реализацию государственных полномочий по созданию и организации деятельности комиссий по делам несовершеннолетних и защите их прав – 5,3 тыс. руб. </a:t>
            </a: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Субвенции на реализацию государственных полномочий по созданию административных комиссий в целях привлечения к административной ответственности – 5,3 тыс. руб.</a:t>
            </a: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Субвенция на организацию и осуществление деятельности по опеке и попечительству – 14,9 тыс. руб.</a:t>
            </a: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– 1001,8 тыс. руб.</a:t>
            </a: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-Субвенция на обеспечение развития и укрепления материально-технической базы домов культуры в населенных пунктах с числом жителей до 50 тысяч человек – 900,0 тыс. руб.</a:t>
            </a: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Осуществление переданных полномочий Российской Федерации на государственную регистрацию актов гражданского состояния (расходы на обеспечение функций государственных органов) –30,0 руб.</a:t>
            </a:r>
          </a:p>
          <a:p>
            <a:pPr marL="342900" indent="-342900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 b="1">
                <a:solidFill>
                  <a:srgbClr val="000000"/>
                </a:solidFill>
              </a:rPr>
              <a:t>2.</a:t>
            </a:r>
            <a:r>
              <a:rPr lang="ru-RU" sz="1400">
                <a:solidFill>
                  <a:srgbClr val="000000"/>
                </a:solidFill>
              </a:rPr>
              <a:t> </a:t>
            </a:r>
            <a:r>
              <a:rPr lang="ru-RU" sz="1400" b="1">
                <a:solidFill>
                  <a:srgbClr val="000000"/>
                </a:solidFill>
              </a:rPr>
              <a:t>В соответствии с уведомлениями по расчетам между бюджетами уменьшить  доходную часть бюджета на: </a:t>
            </a:r>
            <a:endParaRPr lang="ru-RU" sz="1400">
              <a:solidFill>
                <a:srgbClr val="000000"/>
              </a:solidFill>
            </a:endParaRP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Субвенция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 - 946,8 тыс. руб.</a:t>
            </a:r>
          </a:p>
          <a:p>
            <a:pPr marL="342900" indent="-342900"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 b="1">
                <a:solidFill>
                  <a:srgbClr val="000000"/>
                </a:solidFill>
              </a:rPr>
              <a:t>3.</a:t>
            </a:r>
            <a:r>
              <a:rPr lang="ru-RU" sz="1400">
                <a:solidFill>
                  <a:srgbClr val="000000"/>
                </a:solidFill>
              </a:rPr>
              <a:t> За счет средств родителей в сумме 22,0 т.р. и за счет средств Департамента Смоленской области в сумме 60,0 т.р. увеличить ЛБО Вешковской школе на оплату питания учащихся.</a:t>
            </a:r>
          </a:p>
        </p:txBody>
      </p:sp>
      <p:sp>
        <p:nvSpPr>
          <p:cNvPr id="72706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5"/>
          <p:cNvSpPr txBox="1">
            <a:spLocks noChangeArrowheads="1"/>
          </p:cNvSpPr>
          <p:nvPr/>
        </p:nvSpPr>
        <p:spPr bwMode="auto">
          <a:xfrm>
            <a:off x="101600" y="188913"/>
            <a:ext cx="8791575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За счет свободных остатков, сложившихся на едином счете по учету средств бюджета на 01.01.2020г. в сумме </a:t>
            </a:r>
            <a:r>
              <a:rPr lang="ru-RU" sz="1600" b="1">
                <a:solidFill>
                  <a:srgbClr val="000000"/>
                </a:solidFill>
              </a:rPr>
              <a:t>3345628,19</a:t>
            </a:r>
            <a:r>
              <a:rPr lang="ru-RU" sz="1600">
                <a:solidFill>
                  <a:srgbClr val="000000"/>
                </a:solidFill>
              </a:rPr>
              <a:t> руб. увеличить ЛБО:</a:t>
            </a:r>
            <a:endParaRPr lang="ru-RU" sz="1600" b="1">
              <a:solidFill>
                <a:srgbClr val="000000"/>
              </a:solidFill>
            </a:endParaRP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00"/>
                </a:solidFill>
              </a:rPr>
              <a:t>- Федеральный партийный проект «Культура  малой Родины»</a:t>
            </a:r>
            <a:endParaRPr lang="ru-RU" sz="1600">
              <a:solidFill>
                <a:srgbClr val="000000"/>
              </a:solidFill>
            </a:endParaRP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Софинансирование к субсидии на обеспечение развития и укрепления материально-технической базы домов культуры в населенных пунктах с числом жителей до 50 тысяч человек по ремонту кровли филиала «Вешковский сельский Дом культуры» - 396084,19 руб.</a:t>
            </a:r>
            <a:endParaRPr lang="ru-RU" sz="1600" b="1">
              <a:solidFill>
                <a:srgbClr val="000000"/>
              </a:solidFill>
            </a:endParaRP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00"/>
                </a:solidFill>
              </a:rPr>
              <a:t>- Государственная программа «Комплексное развитие сельских территорий» </a:t>
            </a:r>
            <a:endParaRPr lang="ru-RU" sz="1600">
              <a:solidFill>
                <a:srgbClr val="000000"/>
              </a:solidFill>
            </a:endParaRP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Софинансирование к субсидии на реализацию мероприятий по благоустройству сельских территорий по направлению восстановление историко-культурных памятников (ремонт памятника Неизвестному Солдату) – 682683,00 руб.</a:t>
            </a:r>
            <a:endParaRPr lang="ru-RU" sz="1600" b="1">
              <a:solidFill>
                <a:srgbClr val="000000"/>
              </a:solidFill>
            </a:endParaRP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Софинансирование</a:t>
            </a:r>
            <a:r>
              <a:rPr lang="ru-RU" sz="1600" b="1">
                <a:solidFill>
                  <a:srgbClr val="000000"/>
                </a:solidFill>
              </a:rPr>
              <a:t> резервного фонда Администрации Смоленской области 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00"/>
                </a:solidFill>
              </a:rPr>
              <a:t>- </a:t>
            </a:r>
            <a:r>
              <a:rPr lang="ru-RU" sz="1600">
                <a:solidFill>
                  <a:srgbClr val="000000"/>
                </a:solidFill>
              </a:rPr>
              <a:t>на выполнение работ по ремонту     стадиона в с.Угра – 495869,00 руб.</a:t>
            </a:r>
            <a:endParaRPr lang="ru-RU" sz="1600" b="1">
              <a:solidFill>
                <a:srgbClr val="000000"/>
              </a:solidFill>
            </a:endParaRP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00"/>
                </a:solidFill>
              </a:rPr>
              <a:t>-</a:t>
            </a:r>
            <a:r>
              <a:rPr lang="ru-RU" sz="1600">
                <a:solidFill>
                  <a:srgbClr val="000000"/>
                </a:solidFill>
              </a:rPr>
              <a:t> приобретение автомобиля КДМ на шасси самосвала МАЗ 5550СЗ-521-000 для уборки улиц и посыпки антигололедными материалами – 343000,00 тыс. руб.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Софинансирование </a:t>
            </a:r>
            <a:r>
              <a:rPr lang="ru-RU" sz="1600" b="1">
                <a:solidFill>
                  <a:srgbClr val="000000"/>
                </a:solidFill>
              </a:rPr>
              <a:t>спортивной площадки</a:t>
            </a:r>
            <a:r>
              <a:rPr lang="ru-RU" sz="1600">
                <a:solidFill>
                  <a:srgbClr val="000000"/>
                </a:solidFill>
              </a:rPr>
              <a:t>  (территория с мягким покрытием и высотой ограждения 2,5м. для занятий мини футбол, волейбол, баскетбол, зона с оборудованием воркаут, зона отдыха с малыми формами ) (МБТ Угранскому с/п)  - 105,0 тыс. руб.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    Замена </a:t>
            </a:r>
            <a:r>
              <a:rPr lang="ru-RU" sz="1600" b="1">
                <a:solidFill>
                  <a:srgbClr val="000000"/>
                </a:solidFill>
              </a:rPr>
              <a:t>проводки в здании Администрации МО</a:t>
            </a:r>
            <a:r>
              <a:rPr lang="ru-RU" sz="1600">
                <a:solidFill>
                  <a:srgbClr val="000000"/>
                </a:solidFill>
              </a:rPr>
              <a:t> – 548,0 тыс. руб.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    Ремонт </a:t>
            </a:r>
            <a:r>
              <a:rPr lang="ru-RU" sz="1600" b="1">
                <a:solidFill>
                  <a:srgbClr val="000000"/>
                </a:solidFill>
              </a:rPr>
              <a:t>покрытия пола в спортивном зале Угранская школа</a:t>
            </a:r>
            <a:r>
              <a:rPr lang="ru-RU" sz="1600">
                <a:solidFill>
                  <a:srgbClr val="000000"/>
                </a:solidFill>
              </a:rPr>
              <a:t> – 717,6 тыс. руб.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Погасить дефицит бюджета в части привлечения кредитов и кредитных организаций в сумме 1000,0 тыс.руб. 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Дефицит бюджета муниципального образования «Угранский район» Смоленской области на 2020 год составил 5185,7 тыс.руб.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577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577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578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 25 ноября 2019 года, 11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5875" cy="27416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86072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28444,1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88069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22288,7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88071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311,1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88072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88073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4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5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8076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1991,1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–1573,1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136,1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89094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9095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9096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90114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228667,3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116189,0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77878,6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90117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60,6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90118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90119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90120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421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5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0035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260165,0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265350,8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5185,7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0240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40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0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1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241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241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241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241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241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241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241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10342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43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3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343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343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343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343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343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343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344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344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445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445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445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445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445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446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446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446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446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446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446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901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649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650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6322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6323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752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752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957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1059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123227,1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38776,3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65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1264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366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6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7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7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571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571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674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7347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48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49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7350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7351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7352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7353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73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776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981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3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2083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2186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288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288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288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288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288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88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3908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493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493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493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260165,0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30435,2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228667,4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37666,3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119089,5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377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10797</TotalTime>
  <Words>5544</Words>
  <Application>Microsoft Office PowerPoint</Application>
  <PresentationFormat>Экран (4:3)</PresentationFormat>
  <Paragraphs>820</Paragraphs>
  <Slides>74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102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3_Mylar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 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29</vt:lpstr>
      <vt:lpstr>Слайд 30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32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36</vt:lpstr>
      <vt:lpstr>Слайд 37</vt:lpstr>
      <vt:lpstr>Слайд 38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42</vt:lpstr>
      <vt:lpstr>Слайд 43</vt:lpstr>
      <vt:lpstr>Основные характеристики  районного  бюджета на   2020 и плановый период 2021 и 2022 годов. ( тыс.руб)</vt:lpstr>
      <vt:lpstr>Слайд 45</vt:lpstr>
      <vt:lpstr>Слайд 46</vt:lpstr>
      <vt:lpstr>Слайд 47</vt:lpstr>
      <vt:lpstr>Программная структура расходов  районного бюджета на 2020 год и плановый период 2021 и 2022 г (в тыс.руб.)</vt:lpstr>
      <vt:lpstr>Слайд 49</vt:lpstr>
      <vt:lpstr>Слайд 50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54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2020 и плановый период 2021 и 2022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330</cp:revision>
  <dcterms:created xsi:type="dcterms:W3CDTF">2013-12-02T14:04:15Z</dcterms:created>
  <dcterms:modified xsi:type="dcterms:W3CDTF">2020-12-09T08:54:08Z</dcterms:modified>
</cp:coreProperties>
</file>