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3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47" r:id="rId66"/>
    <p:sldId id="273" r:id="rId67"/>
    <p:sldId id="349" r:id="rId68"/>
    <p:sldId id="353" r:id="rId69"/>
    <p:sldId id="354" r:id="rId70"/>
    <p:sldId id="348" r:id="rId71"/>
    <p:sldId id="278" r:id="rId72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D9A4AB-EC11-4310-8EE3-FDF00A500D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BC613-5E33-44D8-B75B-37EE758ACE00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A5DA3-11F2-462A-A905-20D564EC1EA4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08034E-C200-4B4C-872C-A778AA09DC39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C2F2-89EE-48D5-BC43-D989D77627CA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35593-FDA6-4F4D-93A3-13D646D79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4961A-E6BA-49D3-8C3C-8C13BA1D4D44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705E-6BF6-4C3D-8385-597B8FE886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053D8-52F0-48A2-BE4A-0AD4CC6144D5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C3DAF-DED8-4DEA-AA06-F09D2AACFB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8146-1830-4A81-B687-DCA3E7E00142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C0105-CF58-4FFF-8997-61AFFEFB87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B2A08-8B30-48F0-A876-9EEB4AE3194C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7D75-E431-4F05-943C-41641DE8A5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99538-636B-48C0-90C6-44A786FD5E70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848DF-CACF-4473-A2E9-EDCB010299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9861-5D97-496F-8BCB-AC09CACF3FB4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FA30-C8BF-4F39-9A83-DC6E43C3CB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027C7-4296-4793-9457-BD9C2B03B385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B70A3-0F60-43FF-A6B3-6ED9930CC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AB3BD-2BD8-40F4-9E18-C311A0871060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77720-68E1-43EC-A28A-447CBCA037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98C25-831D-4275-AFD9-CC658CDA88D4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DF13-8B72-4F75-B571-860102C844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C2DA5-1B94-4731-91A9-F76B05B8D6DA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54CD-F443-49BC-9DC7-DEE7238C10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0A6A8-055C-4A86-A979-CA4F78E85E67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969B5-5907-4FDA-8343-6E2DB5B338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0EF6B-B59E-407A-84E4-F1DD805968C4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1A3AE-CE10-4FCD-9552-1BDB5B8843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BD8B-61BA-4AEE-B25F-80BB1F86B82A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413DC-90B5-458D-A4D2-D3E9F215C4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5886-D408-4861-93B5-7E029B1E2524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575D-DDB6-4B23-A145-D3A39D5FD3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A6C3E-DADC-427E-917B-872E92021585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74AF2-1131-4EC7-9B42-696D30B7AD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B51DC-181B-42F2-94B9-2E3ACFC31B0B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987E7-15EE-412A-94F6-59158EA1F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24A16-7FFC-460A-B924-AFEABB07F0CC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C561A-900A-45E0-B755-42A068200D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7857-A139-4E2B-A78D-DF1F01392CC4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9726D-AFF5-4A83-A611-0CB0B7D694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CDA9-1D68-4F85-B319-FCA013DB63CA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CF95-80F2-4D0B-BB64-0E4F89D89B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AFF98-9534-4AEE-B52A-8B97E4EBD35E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73DBA-4FB0-42F6-9DDA-90BABB843C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2C72-73AA-45B9-BBA4-E9EC8EFCBDC0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060E1-A45B-4CA0-A191-E21FBF9619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9B2D6-19F6-44B0-AD24-ADA0144BCDCF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4EC7E-A1A4-4701-95BE-F6BC530370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955C-27BC-447A-9CF9-983D8F260377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DBC4-C44D-4AD8-9578-9A25016402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C673-4443-449B-A38D-CE4E0FEB4A12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C2A4-2696-4381-BCFB-91A564515F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902BA-55A7-4C82-A3D4-F7AB4356BC50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E4806-A4EF-4EE4-90AF-D7B140370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1016F-362A-45D7-B29F-8D12BF0AA28A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83AE8-6DE1-42F8-9887-9EAB45AD1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B9BEA-9EF1-41E4-A3DA-7009E0AF6369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361F5-8869-4FC5-99EC-72630BF73B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45A14-9AA8-4484-85B9-CD39178A027B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E4CF-1500-48D6-A0F6-5B9A3ADB96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6C5D4-9230-4A9F-B653-EE9580E45EDD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A3294-E2D6-479B-84CD-2C4F654ED8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15ED-D08E-4151-AE9D-B3FFFAF6806B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07794-BDFB-4226-AEFE-082183F7B2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84E3C-D87A-48D7-A2FC-CE47CD2F5ACC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2511-7E00-40F5-BD1F-CAA2F312F7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E2E0-3A33-425A-BD77-CB8B995E22D3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0EE80-F95D-43AB-96A8-E56C04065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332D85-DF39-49FE-A79D-C2D86A9F737F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047FE3-E6CF-4C56-9CDA-B2D335F356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BCBCF1-C37F-40E3-8AFC-7ED2474F620D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9EDCAF4-02F6-4413-8C71-CB385DD293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11663E3-927E-4268-88DB-7AE30ABABEE0}" type="datetimeFigureOut">
              <a:rPr lang="ru-RU"/>
              <a:pPr>
                <a:defRPr/>
              </a:pPr>
              <a:t>12.02.2019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353041-C899-4D5B-A181-7AD8245469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7161212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2018 года №52 «О бюджете муниципального образования «Угранский район» Смоленской области на 2019 год и  на плановый период  2020-2021 годов». (в редакции от 30.01.2019 года №56)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75385,0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67054,0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79217,7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89184,2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2020 года – 1194,0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2418,0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3688,0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832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2019 год и плановый период 2020 и 2021 годов. Проект местного бюджета рассмотрен на заседании Угранским районным Советом депутатов, затем проходят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2019 год и на плановый период 2020 и 2021 годов</a:t>
            </a:r>
          </a:p>
        </p:txBody>
      </p:sp>
      <p:graphicFrame>
        <p:nvGraphicFramePr>
          <p:cNvPr id="64562" name="Group 50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2019 год и на плановый период 2020 и 2021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2019 год и на плановый период 2020 и 2021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реализации задач, поставленных в указах Президента РФ, в том числе в части исполнения социальных обязательств по финансовому обеспечению реализации указов Президента РФ по повышению оплаты труда работников образования и культуры в соотношении с показателем среднемесячного дохода от трудовой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с 1 октября 2019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осуществление взвешенного подхода к принятию новых расходных обязательств;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недопущение установленных расходных обязательств, не связанных с решением вопросов, отнесенных Конституцией РФ и федеральными законами к полномочиям органов местного самоуправления;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</a:t>
            </a:r>
          </a:p>
          <a:p>
            <a:pPr algn="ctr"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мобилизации доходов в консолидированный бюджет муниципального образования планируется проведение следующих мероприятий: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усиление работы по погашению задолженности по налоговым платежам;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переход с 1 января 2019 года к исчислению налога на имущество физических лиц исходя из кадастровой стоимости объектов налогообложения;</a:t>
            </a:r>
          </a:p>
        </p:txBody>
      </p:sp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 год и плановый период 2020-2021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оптимизация налоговых льгот;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совершенствование налогового администрирования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оперативный контроль за поступлением доходов в консолидированный бюджет муниципального образования;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формирование устойчивости налоговой базы для обеспечения сбалансированности бюджета, обеспечение своевременности и полноты поступлений в бюджет по доходным источникам, укрепление платежной и налоговой дисциплины;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управления муниципальной собственностью, в том числе за счет повышения качества претензионно-исковой работы;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деятельности Межведомственной комиссии при Администрации муниципального образования «Угранский район» Смоленской области по укреплению налоговой дисциплины.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2019 год и плановый период 2020-2021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64" name="Group 84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22057,2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24485,3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25401,5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16844,1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17498,7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18283,6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2433,6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2361,4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451,0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468,0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487,0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2328,5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411413" y="1984375"/>
            <a:ext cx="4537075" cy="12842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1905,3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1837,6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1891,9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232025" cy="2628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1609,0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1540,8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1594,7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2627313" y="3933825"/>
            <a:ext cx="1944687" cy="20494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218,3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220,5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222,5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948488" y="3906838"/>
            <a:ext cx="2087562" cy="22685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1,7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1,8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1,9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268538" y="3294063"/>
            <a:ext cx="574675" cy="4222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3779838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804025" y="3294063"/>
            <a:ext cx="504825" cy="6127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1" name="Text Box 6"/>
          <p:cNvSpPr txBox="1">
            <a:spLocks noChangeArrowheads="1"/>
          </p:cNvSpPr>
          <p:nvPr/>
        </p:nvSpPr>
        <p:spPr bwMode="auto">
          <a:xfrm>
            <a:off x="4787900" y="3933825"/>
            <a:ext cx="1944688" cy="27066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оказания платных услуг и компенсации затрат государства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76,3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74,5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72,8</a:t>
            </a:r>
          </a:p>
        </p:txBody>
      </p:sp>
      <p:sp>
        <p:nvSpPr>
          <p:cNvPr id="74762" name="Line 9"/>
          <p:cNvSpPr>
            <a:spLocks noChangeShapeType="1"/>
          </p:cNvSpPr>
          <p:nvPr/>
        </p:nvSpPr>
        <p:spPr bwMode="auto">
          <a:xfrm flipH="1">
            <a:off x="5508625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187569,0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173002,6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174742,3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79327,0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67054,0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18247,0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18443,0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56,7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2019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2019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2019 и плановый период 2020  и 2021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211531,5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214316,5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198711,9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29238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2437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28408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2367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3738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13301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1109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1005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 (в тыс.руб.)</a:t>
            </a:r>
          </a:p>
        </p:txBody>
      </p:sp>
      <p:graphicFrame>
        <p:nvGraphicFramePr>
          <p:cNvPr id="901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2963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677,84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6137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600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117107,1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108706,8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35436,4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31870,8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2019 год и плановый период 2020 и 2021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13425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24747,0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24069,8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24084,0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56312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211531,5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23886,2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25401,5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28229,0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2019 и плановый период 2020 и 2021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27986,3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23738,4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23222,4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1156,0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108309,5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98127,1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31784,3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28589,8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26500,6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7087,7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19110,4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19231,2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275763" cy="6321425"/>
        </p:xfrm>
        <a:graphic>
          <a:graphicData uri="http://schemas.openxmlformats.org/presentationml/2006/ole">
            <p:oleObj spid="_x0000_s67586" name="Диаграмма" r:id="rId3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275763" cy="6321425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10208</TotalTime>
  <Words>5112</Words>
  <Application>Microsoft Office PowerPoint</Application>
  <PresentationFormat>Экран (4:3)</PresentationFormat>
  <Paragraphs>807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96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2019 год и плановый период 2020-2021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2019 год</vt:lpstr>
      <vt:lpstr> </vt:lpstr>
      <vt:lpstr>Слайд 40</vt:lpstr>
      <vt:lpstr>Слайд 41</vt:lpstr>
      <vt:lpstr>Основные характеристики  районного  бюджета на   2019 и плановый период 2020  и 2021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2019 год и плановый период 2020 и 2021 г (в тыс.руб.)</vt:lpstr>
      <vt:lpstr>Слайд 47</vt:lpstr>
      <vt:lpstr>Слайд 48</vt:lpstr>
      <vt:lpstr>Программная структура расходов  районного бюджета на 2019 год и плановый период 2020 и 2021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2019 и плановый период 2020 и 2021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327</cp:revision>
  <dcterms:created xsi:type="dcterms:W3CDTF">2013-12-02T14:04:15Z</dcterms:created>
  <dcterms:modified xsi:type="dcterms:W3CDTF">2019-02-12T08:15:33Z</dcterms:modified>
</cp:coreProperties>
</file>