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</p:sldMasterIdLst>
  <p:notesMasterIdLst>
    <p:notesMasterId r:id="rId54"/>
  </p:notesMasterIdLst>
  <p:sldIdLst>
    <p:sldId id="256" r:id="rId2"/>
    <p:sldId id="340" r:id="rId3"/>
    <p:sldId id="336" r:id="rId4"/>
    <p:sldId id="313" r:id="rId5"/>
    <p:sldId id="257" r:id="rId6"/>
    <p:sldId id="316" r:id="rId7"/>
    <p:sldId id="341" r:id="rId8"/>
    <p:sldId id="319" r:id="rId9"/>
    <p:sldId id="320" r:id="rId10"/>
    <p:sldId id="342" r:id="rId11"/>
    <p:sldId id="343" r:id="rId12"/>
    <p:sldId id="321" r:id="rId13"/>
    <p:sldId id="322" r:id="rId14"/>
    <p:sldId id="344" r:id="rId15"/>
    <p:sldId id="323" r:id="rId16"/>
    <p:sldId id="337" r:id="rId17"/>
    <p:sldId id="324" r:id="rId18"/>
    <p:sldId id="346" r:id="rId19"/>
    <p:sldId id="274" r:id="rId20"/>
    <p:sldId id="327" r:id="rId21"/>
    <p:sldId id="328" r:id="rId22"/>
    <p:sldId id="345" r:id="rId23"/>
    <p:sldId id="338" r:id="rId24"/>
    <p:sldId id="330" r:id="rId25"/>
    <p:sldId id="331" r:id="rId26"/>
    <p:sldId id="332" r:id="rId27"/>
    <p:sldId id="333" r:id="rId28"/>
    <p:sldId id="339" r:id="rId29"/>
    <p:sldId id="314" r:id="rId30"/>
    <p:sldId id="315" r:id="rId31"/>
    <p:sldId id="266" r:id="rId32"/>
    <p:sldId id="290" r:id="rId33"/>
    <p:sldId id="291" r:id="rId34"/>
    <p:sldId id="302" r:id="rId35"/>
    <p:sldId id="350" r:id="rId36"/>
    <p:sldId id="351" r:id="rId37"/>
    <p:sldId id="268" r:id="rId38"/>
    <p:sldId id="272" r:id="rId39"/>
    <p:sldId id="261" r:id="rId40"/>
    <p:sldId id="299" r:id="rId41"/>
    <p:sldId id="352" r:id="rId42"/>
    <p:sldId id="263" r:id="rId43"/>
    <p:sldId id="294" r:id="rId44"/>
    <p:sldId id="296" r:id="rId45"/>
    <p:sldId id="295" r:id="rId46"/>
    <p:sldId id="297" r:id="rId47"/>
    <p:sldId id="298" r:id="rId48"/>
    <p:sldId id="347" r:id="rId49"/>
    <p:sldId id="273" r:id="rId50"/>
    <p:sldId id="349" r:id="rId51"/>
    <p:sldId id="348" r:id="rId52"/>
    <p:sldId id="278" r:id="rId53"/>
  </p:sldIdLst>
  <p:sldSz cx="9144000" cy="6858000" type="screen4x3"/>
  <p:notesSz cx="6858000" cy="9144000"/>
  <p:custShowLst>
    <p:custShow name="Произвольный показ 1" id="0">
      <p:sldLst>
        <p:sld r:id="rId2"/>
        <p:sld r:id="rId6"/>
        <p:sld r:id="rId40"/>
        <p:sld r:id="rId43"/>
        <p:sld r:id="rId32"/>
        <p:sld r:id="rId38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E185D6"/>
    <a:srgbClr val="CC66FF"/>
    <a:srgbClr val="FF33CC"/>
    <a:srgbClr val="0000FF"/>
    <a:srgbClr val="FFFF00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08F5E-1538-4B26-A040-51D2A4B26CFD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0C73346A-DA87-4019-976E-125E5C6522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бюджета МО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Смоленской области(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21344,7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21821,0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22567,8</a:t>
          </a:r>
        </a:p>
      </dgm:t>
    </dgm:pt>
    <dgm:pt modelId="{83C2D078-457C-42C8-9832-8C2DFE7CDB7F}" type="parTrans" cxnId="{C940CA14-793D-4C55-A9F4-82A96DEF2760}">
      <dgm:prSet/>
      <dgm:spPr/>
      <dgm:t>
        <a:bodyPr/>
        <a:lstStyle/>
        <a:p>
          <a:endParaRPr lang="ru-RU"/>
        </a:p>
      </dgm:t>
    </dgm:pt>
    <dgm:pt modelId="{D8AF5014-2017-4443-AF7B-03BC22DEC2D0}" type="sibTrans" cxnId="{C940CA14-793D-4C55-A9F4-82A96DEF2760}">
      <dgm:prSet/>
      <dgm:spPr/>
      <dgm:t>
        <a:bodyPr/>
        <a:lstStyle/>
        <a:p>
          <a:endParaRPr lang="ru-RU"/>
        </a:p>
      </dgm:t>
    </dgm:pt>
    <dgm:pt modelId="{49B49468-0394-4F04-AEDE-47484E9EE7E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6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16085,5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2019 год – 16539,5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17242,4</a:t>
          </a:r>
        </a:p>
      </dgm:t>
    </dgm:pt>
    <dgm:pt modelId="{680B4E68-73BB-470D-91E9-71631C64105A}" type="parTrans" cxnId="{64A48968-486E-4DD7-8FB5-777302D80E0B}">
      <dgm:prSet/>
      <dgm:spPr/>
      <dgm:t>
        <a:bodyPr/>
        <a:lstStyle/>
        <a:p>
          <a:endParaRPr lang="ru-RU"/>
        </a:p>
      </dgm:t>
    </dgm:pt>
    <dgm:pt modelId="{8A671A6C-70D8-41F0-9684-EC22DADB22CA}" type="sibTrans" cxnId="{64A48968-486E-4DD7-8FB5-777302D80E0B}">
      <dgm:prSet/>
      <dgm:spPr/>
      <dgm:t>
        <a:bodyPr/>
        <a:lstStyle/>
        <a:p>
          <a:endParaRPr lang="ru-RU"/>
        </a:p>
      </dgm:t>
    </dgm:pt>
    <dgm:pt modelId="{D21C9E3F-B4BF-408E-9FBD-44285AC82E3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совокупный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2552,2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2019 год – 2557,8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2584,7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4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0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F216E566-727E-4517-B842-491DD7EF702A}" type="parTrans" cxnId="{E50898D1-3B70-41CF-B5C2-A37501C0FA38}">
      <dgm:prSet/>
      <dgm:spPr/>
      <dgm:t>
        <a:bodyPr/>
        <a:lstStyle/>
        <a:p>
          <a:endParaRPr lang="ru-RU"/>
        </a:p>
      </dgm:t>
    </dgm:pt>
    <dgm:pt modelId="{EC564007-6900-4F71-9799-91DDBCCD8A68}" type="sibTrans" cxnId="{E50898D1-3B70-41CF-B5C2-A37501C0FA38}">
      <dgm:prSet/>
      <dgm:spPr/>
      <dgm:t>
        <a:bodyPr/>
        <a:lstStyle/>
        <a:p>
          <a:endParaRPr lang="ru-RU"/>
        </a:p>
      </dgm:t>
    </dgm:pt>
    <dgm:pt modelId="{ECCFD4B5-AEE3-4596-AE43-52CAB6BE202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добычу полезных ископаемых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2301,0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– 2301,7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2020- 2301,7</a:t>
          </a:r>
        </a:p>
      </dgm:t>
    </dgm:pt>
    <dgm:pt modelId="{66FF6897-0F70-43C7-BA25-BB91DDFD800F}" type="parTrans" cxnId="{1EE06E29-E614-44ED-B528-2E38CEF6B606}">
      <dgm:prSet/>
      <dgm:spPr/>
      <dgm:t>
        <a:bodyPr/>
        <a:lstStyle/>
        <a:p>
          <a:endParaRPr lang="ru-RU"/>
        </a:p>
      </dgm:t>
    </dgm:pt>
    <dgm:pt modelId="{29DE674B-7C46-4FBF-BBE3-B9B40D35839F}" type="sibTrans" cxnId="{1EE06E29-E614-44ED-B528-2E38CEF6B606}">
      <dgm:prSet/>
      <dgm:spPr/>
      <dgm:t>
        <a:bodyPr/>
        <a:lstStyle/>
        <a:p>
          <a:endParaRPr lang="ru-RU"/>
        </a:p>
      </dgm:t>
    </dgm:pt>
    <dgm:pt modelId="{1E70317E-2FF2-43CE-A967-BBAB21718BD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406,0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- 422,0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- 439,0</a:t>
          </a:r>
        </a:p>
      </dgm:t>
    </dgm:pt>
    <dgm:pt modelId="{A2DF45CB-100C-4076-9216-9AD6A56D8882}" type="parTrans" cxnId="{44F00EBF-CBE8-439B-AB96-9BBA3474BAF8}">
      <dgm:prSet/>
      <dgm:spPr/>
      <dgm:t>
        <a:bodyPr/>
        <a:lstStyle/>
        <a:p>
          <a:endParaRPr lang="ru-RU"/>
        </a:p>
      </dgm:t>
    </dgm:pt>
    <dgm:pt modelId="{79CA014A-249E-4DC3-8A4F-8871D9E7F7EA}" type="sibTrans" cxnId="{44F00EBF-CBE8-439B-AB96-9BBA3474BAF8}">
      <dgm:prSet/>
      <dgm:spPr/>
      <dgm:t>
        <a:bodyPr/>
        <a:lstStyle/>
        <a:p>
          <a:endParaRPr lang="ru-RU"/>
        </a:p>
      </dgm:t>
    </dgm:pt>
    <dgm:pt modelId="{7CD59A4B-D980-4C1F-A83B-CB71EBF95551}" type="pres">
      <dgm:prSet presAssocID="{02208F5E-1538-4B26-A040-51D2A4B26C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159795-52DD-4164-9897-58EF9E2CB4F4}" type="pres">
      <dgm:prSet presAssocID="{0C73346A-DA87-4019-976E-125E5C6522B0}" presName="hierRoot1" presStyleCnt="0">
        <dgm:presLayoutVars>
          <dgm:hierBranch/>
        </dgm:presLayoutVars>
      </dgm:prSet>
      <dgm:spPr/>
    </dgm:pt>
    <dgm:pt modelId="{5D4759D2-4866-43DE-AB50-582FF4F8EA40}" type="pres">
      <dgm:prSet presAssocID="{0C73346A-DA87-4019-976E-125E5C6522B0}" presName="rootComposite1" presStyleCnt="0"/>
      <dgm:spPr/>
    </dgm:pt>
    <dgm:pt modelId="{D5CC10AF-CAD5-4F47-9E52-5F79764A6D46}" type="pres">
      <dgm:prSet presAssocID="{0C73346A-DA87-4019-976E-125E5C6522B0}" presName="rootText1" presStyleLbl="node0" presStyleIdx="0" presStyleCnt="1" custScaleX="173075" custScaleY="222965" custLinFactX="60517" custLinFactNeighborX="100000" custLinFactNeighborY="5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0919E-70E7-43B0-8078-B6C760B1FE64}" type="pres">
      <dgm:prSet presAssocID="{0C73346A-DA87-4019-976E-125E5C6522B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C635323-4527-40DA-8E3D-EAB0E16D989A}" type="pres">
      <dgm:prSet presAssocID="{0C73346A-DA87-4019-976E-125E5C6522B0}" presName="hierChild2" presStyleCnt="0"/>
      <dgm:spPr/>
    </dgm:pt>
    <dgm:pt modelId="{5BFC2807-40FD-4A51-85A6-7E88B2B8AB39}" type="pres">
      <dgm:prSet presAssocID="{680B4E68-73BB-470D-91E9-71631C64105A}" presName="Name35" presStyleLbl="parChTrans1D2" presStyleIdx="0" presStyleCnt="4"/>
      <dgm:spPr/>
      <dgm:t>
        <a:bodyPr/>
        <a:lstStyle/>
        <a:p>
          <a:endParaRPr lang="ru-RU"/>
        </a:p>
      </dgm:t>
    </dgm:pt>
    <dgm:pt modelId="{84C8C64F-A5DA-4921-822F-CF30C444DC78}" type="pres">
      <dgm:prSet presAssocID="{49B49468-0394-4F04-AEDE-47484E9EE7EB}" presName="hierRoot2" presStyleCnt="0">
        <dgm:presLayoutVars>
          <dgm:hierBranch/>
        </dgm:presLayoutVars>
      </dgm:prSet>
      <dgm:spPr/>
    </dgm:pt>
    <dgm:pt modelId="{69D93197-4549-4774-B5E4-AE0E3CC5117A}" type="pres">
      <dgm:prSet presAssocID="{49B49468-0394-4F04-AEDE-47484E9EE7EB}" presName="rootComposite" presStyleCnt="0"/>
      <dgm:spPr/>
    </dgm:pt>
    <dgm:pt modelId="{7B756329-E069-4D0D-9D3B-E0EDCE38E6B7}" type="pres">
      <dgm:prSet presAssocID="{49B49468-0394-4F04-AEDE-47484E9EE7EB}" presName="rootText" presStyleLbl="node2" presStyleIdx="0" presStyleCnt="4" custScaleX="119613" custScaleY="2256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2CA3D-A091-4DCD-BF2E-F24B2B248A02}" type="pres">
      <dgm:prSet presAssocID="{49B49468-0394-4F04-AEDE-47484E9EE7EB}" presName="rootConnector" presStyleLbl="node2" presStyleIdx="0" presStyleCnt="4"/>
      <dgm:spPr/>
      <dgm:t>
        <a:bodyPr/>
        <a:lstStyle/>
        <a:p>
          <a:endParaRPr lang="ru-RU"/>
        </a:p>
      </dgm:t>
    </dgm:pt>
    <dgm:pt modelId="{54FA583B-6A0F-4FE8-8047-2AE8D34F630E}" type="pres">
      <dgm:prSet presAssocID="{49B49468-0394-4F04-AEDE-47484E9EE7EB}" presName="hierChild4" presStyleCnt="0"/>
      <dgm:spPr/>
    </dgm:pt>
    <dgm:pt modelId="{04B2AFC2-E349-4C87-AA79-7FC75897EC5B}" type="pres">
      <dgm:prSet presAssocID="{49B49468-0394-4F04-AEDE-47484E9EE7EB}" presName="hierChild5" presStyleCnt="0"/>
      <dgm:spPr/>
    </dgm:pt>
    <dgm:pt modelId="{690A42ED-D2A7-413A-8517-1BDCE3BFE9F5}" type="pres">
      <dgm:prSet presAssocID="{F216E566-727E-4517-B842-491DD7EF702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BEF8757-3508-4ECC-9704-B6A1F1DCF63A}" type="pres">
      <dgm:prSet presAssocID="{D21C9E3F-B4BF-408E-9FBD-44285AC82E38}" presName="hierRoot2" presStyleCnt="0">
        <dgm:presLayoutVars>
          <dgm:hierBranch/>
        </dgm:presLayoutVars>
      </dgm:prSet>
      <dgm:spPr/>
    </dgm:pt>
    <dgm:pt modelId="{FDF4F3E2-4CDE-448A-BAF8-A9C121B84D0D}" type="pres">
      <dgm:prSet presAssocID="{D21C9E3F-B4BF-408E-9FBD-44285AC82E38}" presName="rootComposite" presStyleCnt="0"/>
      <dgm:spPr/>
    </dgm:pt>
    <dgm:pt modelId="{497860C5-AB2F-44DA-A309-7BF5BE2E2483}" type="pres">
      <dgm:prSet presAssocID="{D21C9E3F-B4BF-408E-9FBD-44285AC82E38}" presName="rootText" presStyleLbl="node2" presStyleIdx="1" presStyleCnt="4" custScaleX="119688" custScaleY="272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B8ABB-DC93-4089-8226-60A713423D47}" type="pres">
      <dgm:prSet presAssocID="{D21C9E3F-B4BF-408E-9FBD-44285AC82E38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877B85-7C19-4D68-86B2-7CB7C1DAF8A7}" type="pres">
      <dgm:prSet presAssocID="{D21C9E3F-B4BF-408E-9FBD-44285AC82E38}" presName="hierChild4" presStyleCnt="0"/>
      <dgm:spPr/>
    </dgm:pt>
    <dgm:pt modelId="{11C93FFB-5F5C-444D-85E9-6FC853C99BD5}" type="pres">
      <dgm:prSet presAssocID="{D21C9E3F-B4BF-408E-9FBD-44285AC82E38}" presName="hierChild5" presStyleCnt="0"/>
      <dgm:spPr/>
    </dgm:pt>
    <dgm:pt modelId="{5FE860E3-D200-49C0-A8C9-AE00728E2DC8}" type="pres">
      <dgm:prSet presAssocID="{66FF6897-0F70-43C7-BA25-BB91DDFD800F}" presName="Name35" presStyleLbl="parChTrans1D2" presStyleIdx="2" presStyleCnt="4"/>
      <dgm:spPr/>
      <dgm:t>
        <a:bodyPr/>
        <a:lstStyle/>
        <a:p>
          <a:endParaRPr lang="ru-RU"/>
        </a:p>
      </dgm:t>
    </dgm:pt>
    <dgm:pt modelId="{16BCE38D-2574-442B-9348-DFD0BE2DFDFE}" type="pres">
      <dgm:prSet presAssocID="{ECCFD4B5-AEE3-4596-AE43-52CAB6BE2025}" presName="hierRoot2" presStyleCnt="0">
        <dgm:presLayoutVars>
          <dgm:hierBranch/>
        </dgm:presLayoutVars>
      </dgm:prSet>
      <dgm:spPr/>
    </dgm:pt>
    <dgm:pt modelId="{4D4CB8E5-6055-4952-8569-4C7526CB9023}" type="pres">
      <dgm:prSet presAssocID="{ECCFD4B5-AEE3-4596-AE43-52CAB6BE2025}" presName="rootComposite" presStyleCnt="0"/>
      <dgm:spPr/>
    </dgm:pt>
    <dgm:pt modelId="{8CC1C1A0-029C-4541-A5F8-8FD0C1051B7F}" type="pres">
      <dgm:prSet presAssocID="{ECCFD4B5-AEE3-4596-AE43-52CAB6BE2025}" presName="rootText" presStyleLbl="node2" presStyleIdx="2" presStyleCnt="4" custScaleX="110131" custScaleY="2461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3E51A-EE7E-4547-A8F8-23083C9BA915}" type="pres">
      <dgm:prSet presAssocID="{ECCFD4B5-AEE3-4596-AE43-52CAB6BE2025}" presName="rootConnector" presStyleLbl="node2" presStyleIdx="2" presStyleCnt="4"/>
      <dgm:spPr/>
      <dgm:t>
        <a:bodyPr/>
        <a:lstStyle/>
        <a:p>
          <a:endParaRPr lang="ru-RU"/>
        </a:p>
      </dgm:t>
    </dgm:pt>
    <dgm:pt modelId="{1CCA156C-B4E0-4438-B584-FB2F9977D161}" type="pres">
      <dgm:prSet presAssocID="{ECCFD4B5-AEE3-4596-AE43-52CAB6BE2025}" presName="hierChild4" presStyleCnt="0"/>
      <dgm:spPr/>
    </dgm:pt>
    <dgm:pt modelId="{4A3DC70B-81E5-4EB4-A724-970EEC57FF99}" type="pres">
      <dgm:prSet presAssocID="{ECCFD4B5-AEE3-4596-AE43-52CAB6BE2025}" presName="hierChild5" presStyleCnt="0"/>
      <dgm:spPr/>
    </dgm:pt>
    <dgm:pt modelId="{B185D066-621E-42C5-9FEB-6EE72D8B947F}" type="pres">
      <dgm:prSet presAssocID="{A2DF45CB-100C-4076-9216-9AD6A56D8882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9EE58E0-2991-4697-83B7-2AB0AAF6DC2E}" type="pres">
      <dgm:prSet presAssocID="{1E70317E-2FF2-43CE-A967-BBAB21718BD4}" presName="hierRoot2" presStyleCnt="0">
        <dgm:presLayoutVars>
          <dgm:hierBranch/>
        </dgm:presLayoutVars>
      </dgm:prSet>
      <dgm:spPr/>
    </dgm:pt>
    <dgm:pt modelId="{33CFDBE0-2B8D-4F85-84F9-C533917AADF0}" type="pres">
      <dgm:prSet presAssocID="{1E70317E-2FF2-43CE-A967-BBAB21718BD4}" presName="rootComposite" presStyleCnt="0"/>
      <dgm:spPr/>
    </dgm:pt>
    <dgm:pt modelId="{328D7783-A8B0-493D-9655-E1866AE5B806}" type="pres">
      <dgm:prSet presAssocID="{1E70317E-2FF2-43CE-A967-BBAB21718BD4}" presName="rootText" presStyleLbl="node2" presStyleIdx="3" presStyleCnt="4" custScaleX="109623" custScaleY="1397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DC09B-0B32-4D16-91CD-9D9B5F64DBAA}" type="pres">
      <dgm:prSet presAssocID="{1E70317E-2FF2-43CE-A967-BBAB21718BD4}" presName="rootConnector" presStyleLbl="node2" presStyleIdx="3" presStyleCnt="4"/>
      <dgm:spPr/>
      <dgm:t>
        <a:bodyPr/>
        <a:lstStyle/>
        <a:p>
          <a:endParaRPr lang="ru-RU"/>
        </a:p>
      </dgm:t>
    </dgm:pt>
    <dgm:pt modelId="{3D1954A0-3806-41AF-9A70-2E8DC8424182}" type="pres">
      <dgm:prSet presAssocID="{1E70317E-2FF2-43CE-A967-BBAB21718BD4}" presName="hierChild4" presStyleCnt="0"/>
      <dgm:spPr/>
    </dgm:pt>
    <dgm:pt modelId="{DA5B8DA7-9C30-4FAE-BBF7-C86567BCDF64}" type="pres">
      <dgm:prSet presAssocID="{1E70317E-2FF2-43CE-A967-BBAB21718BD4}" presName="hierChild5" presStyleCnt="0"/>
      <dgm:spPr/>
    </dgm:pt>
    <dgm:pt modelId="{C0B1D45F-51A6-40A6-80EF-8844C912766C}" type="pres">
      <dgm:prSet presAssocID="{0C73346A-DA87-4019-976E-125E5C6522B0}" presName="hierChild3" presStyleCnt="0"/>
      <dgm:spPr/>
    </dgm:pt>
  </dgm:ptLst>
  <dgm:cxnLst>
    <dgm:cxn modelId="{E50898D1-3B70-41CF-B5C2-A37501C0FA38}" srcId="{0C73346A-DA87-4019-976E-125E5C6522B0}" destId="{D21C9E3F-B4BF-408E-9FBD-44285AC82E38}" srcOrd="1" destOrd="0" parTransId="{F216E566-727E-4517-B842-491DD7EF702A}" sibTransId="{EC564007-6900-4F71-9799-91DDBCCD8A68}"/>
    <dgm:cxn modelId="{3FF03CCB-371D-4874-8E20-9A89C3FA3CC8}" type="presOf" srcId="{D21C9E3F-B4BF-408E-9FBD-44285AC82E38}" destId="{B61B8ABB-DC93-4089-8226-60A713423D47}" srcOrd="1" destOrd="0" presId="urn:microsoft.com/office/officeart/2005/8/layout/orgChart1"/>
    <dgm:cxn modelId="{474ED92F-F66A-4E1A-8FF0-3735C81755F5}" type="presOf" srcId="{F216E566-727E-4517-B842-491DD7EF702A}" destId="{690A42ED-D2A7-413A-8517-1BDCE3BFE9F5}" srcOrd="0" destOrd="0" presId="urn:microsoft.com/office/officeart/2005/8/layout/orgChart1"/>
    <dgm:cxn modelId="{9A0CF221-3EC0-4285-B75F-037471B9C59E}" type="presOf" srcId="{D21C9E3F-B4BF-408E-9FBD-44285AC82E38}" destId="{497860C5-AB2F-44DA-A309-7BF5BE2E2483}" srcOrd="0" destOrd="0" presId="urn:microsoft.com/office/officeart/2005/8/layout/orgChart1"/>
    <dgm:cxn modelId="{0DB43E0E-076F-4EB0-BDFC-45957A8F55F4}" type="presOf" srcId="{ECCFD4B5-AEE3-4596-AE43-52CAB6BE2025}" destId="{62D3E51A-EE7E-4547-A8F8-23083C9BA915}" srcOrd="1" destOrd="0" presId="urn:microsoft.com/office/officeart/2005/8/layout/orgChart1"/>
    <dgm:cxn modelId="{64A48968-486E-4DD7-8FB5-777302D80E0B}" srcId="{0C73346A-DA87-4019-976E-125E5C6522B0}" destId="{49B49468-0394-4F04-AEDE-47484E9EE7EB}" srcOrd="0" destOrd="0" parTransId="{680B4E68-73BB-470D-91E9-71631C64105A}" sibTransId="{8A671A6C-70D8-41F0-9684-EC22DADB22CA}"/>
    <dgm:cxn modelId="{7438FABB-3A1D-43B4-9692-EFEB938EC4D6}" type="presOf" srcId="{49B49468-0394-4F04-AEDE-47484E9EE7EB}" destId="{21C2CA3D-A091-4DCD-BF2E-F24B2B248A02}" srcOrd="1" destOrd="0" presId="urn:microsoft.com/office/officeart/2005/8/layout/orgChart1"/>
    <dgm:cxn modelId="{F82844F0-5B5A-4722-AD47-595380139ABC}" type="presOf" srcId="{1E70317E-2FF2-43CE-A967-BBAB21718BD4}" destId="{328D7783-A8B0-493D-9655-E1866AE5B806}" srcOrd="0" destOrd="0" presId="urn:microsoft.com/office/officeart/2005/8/layout/orgChart1"/>
    <dgm:cxn modelId="{1EE06E29-E614-44ED-B528-2E38CEF6B606}" srcId="{0C73346A-DA87-4019-976E-125E5C6522B0}" destId="{ECCFD4B5-AEE3-4596-AE43-52CAB6BE2025}" srcOrd="2" destOrd="0" parTransId="{66FF6897-0F70-43C7-BA25-BB91DDFD800F}" sibTransId="{29DE674B-7C46-4FBF-BBE3-B9B40D35839F}"/>
    <dgm:cxn modelId="{44F00EBF-CBE8-439B-AB96-9BBA3474BAF8}" srcId="{0C73346A-DA87-4019-976E-125E5C6522B0}" destId="{1E70317E-2FF2-43CE-A967-BBAB21718BD4}" srcOrd="3" destOrd="0" parTransId="{A2DF45CB-100C-4076-9216-9AD6A56D8882}" sibTransId="{79CA014A-249E-4DC3-8A4F-8871D9E7F7EA}"/>
    <dgm:cxn modelId="{33E169BD-F132-40BB-81BC-286D88B9AE67}" type="presOf" srcId="{49B49468-0394-4F04-AEDE-47484E9EE7EB}" destId="{7B756329-E069-4D0D-9D3B-E0EDCE38E6B7}" srcOrd="0" destOrd="0" presId="urn:microsoft.com/office/officeart/2005/8/layout/orgChart1"/>
    <dgm:cxn modelId="{46AFEB6E-28D3-4E6D-B30D-F013F9091A88}" type="presOf" srcId="{680B4E68-73BB-470D-91E9-71631C64105A}" destId="{5BFC2807-40FD-4A51-85A6-7E88B2B8AB39}" srcOrd="0" destOrd="0" presId="urn:microsoft.com/office/officeart/2005/8/layout/orgChart1"/>
    <dgm:cxn modelId="{FAB8A31D-7E92-4725-9E87-3D4CEEDFDD4D}" type="presOf" srcId="{1E70317E-2FF2-43CE-A967-BBAB21718BD4}" destId="{20ADC09B-0B32-4D16-91CD-9D9B5F64DBAA}" srcOrd="1" destOrd="0" presId="urn:microsoft.com/office/officeart/2005/8/layout/orgChart1"/>
    <dgm:cxn modelId="{656BD74E-B786-4277-9044-BB893D668BD6}" type="presOf" srcId="{A2DF45CB-100C-4076-9216-9AD6A56D8882}" destId="{B185D066-621E-42C5-9FEB-6EE72D8B947F}" srcOrd="0" destOrd="0" presId="urn:microsoft.com/office/officeart/2005/8/layout/orgChart1"/>
    <dgm:cxn modelId="{16C67982-79D3-467F-A38B-9E3836FAE0C7}" type="presOf" srcId="{0C73346A-DA87-4019-976E-125E5C6522B0}" destId="{D5CC10AF-CAD5-4F47-9E52-5F79764A6D46}" srcOrd="0" destOrd="0" presId="urn:microsoft.com/office/officeart/2005/8/layout/orgChart1"/>
    <dgm:cxn modelId="{C356A964-9C5B-4110-AC18-D64776F5AB48}" type="presOf" srcId="{0C73346A-DA87-4019-976E-125E5C6522B0}" destId="{FE10919E-70E7-43B0-8078-B6C760B1FE64}" srcOrd="1" destOrd="0" presId="urn:microsoft.com/office/officeart/2005/8/layout/orgChart1"/>
    <dgm:cxn modelId="{D9ABFA72-AE64-42EC-8347-ADA2DAEDA24C}" type="presOf" srcId="{02208F5E-1538-4B26-A040-51D2A4B26CFD}" destId="{7CD59A4B-D980-4C1F-A83B-CB71EBF95551}" srcOrd="0" destOrd="0" presId="urn:microsoft.com/office/officeart/2005/8/layout/orgChart1"/>
    <dgm:cxn modelId="{C553FF33-D268-41A0-B03E-22FA4B92A5F4}" type="presOf" srcId="{ECCFD4B5-AEE3-4596-AE43-52CAB6BE2025}" destId="{8CC1C1A0-029C-4541-A5F8-8FD0C1051B7F}" srcOrd="0" destOrd="0" presId="urn:microsoft.com/office/officeart/2005/8/layout/orgChart1"/>
    <dgm:cxn modelId="{C940CA14-793D-4C55-A9F4-82A96DEF2760}" srcId="{02208F5E-1538-4B26-A040-51D2A4B26CFD}" destId="{0C73346A-DA87-4019-976E-125E5C6522B0}" srcOrd="0" destOrd="0" parTransId="{83C2D078-457C-42C8-9832-8C2DFE7CDB7F}" sibTransId="{D8AF5014-2017-4443-AF7B-03BC22DEC2D0}"/>
    <dgm:cxn modelId="{355EBC93-E25D-40CB-94E2-C48B50C9834B}" type="presOf" srcId="{66FF6897-0F70-43C7-BA25-BB91DDFD800F}" destId="{5FE860E3-D200-49C0-A8C9-AE00728E2DC8}" srcOrd="0" destOrd="0" presId="urn:microsoft.com/office/officeart/2005/8/layout/orgChart1"/>
    <dgm:cxn modelId="{F449D8AD-2900-42DB-8C4B-AA8C6DB4B5D8}" type="presParOf" srcId="{7CD59A4B-D980-4C1F-A83B-CB71EBF95551}" destId="{11159795-52DD-4164-9897-58EF9E2CB4F4}" srcOrd="0" destOrd="0" presId="urn:microsoft.com/office/officeart/2005/8/layout/orgChart1"/>
    <dgm:cxn modelId="{6B830DB1-499A-4483-B27C-713AC9D6134E}" type="presParOf" srcId="{11159795-52DD-4164-9897-58EF9E2CB4F4}" destId="{5D4759D2-4866-43DE-AB50-582FF4F8EA40}" srcOrd="0" destOrd="0" presId="urn:microsoft.com/office/officeart/2005/8/layout/orgChart1"/>
    <dgm:cxn modelId="{A2CCA655-AF69-4474-B1FD-F29757175025}" type="presParOf" srcId="{5D4759D2-4866-43DE-AB50-582FF4F8EA40}" destId="{D5CC10AF-CAD5-4F47-9E52-5F79764A6D46}" srcOrd="0" destOrd="0" presId="urn:microsoft.com/office/officeart/2005/8/layout/orgChart1"/>
    <dgm:cxn modelId="{9AC6EB00-7162-4049-BDEF-6AC8EF73A945}" type="presParOf" srcId="{5D4759D2-4866-43DE-AB50-582FF4F8EA40}" destId="{FE10919E-70E7-43B0-8078-B6C760B1FE64}" srcOrd="1" destOrd="0" presId="urn:microsoft.com/office/officeart/2005/8/layout/orgChart1"/>
    <dgm:cxn modelId="{BE1819A6-EBCC-46AF-8B0B-853F4C88DF57}" type="presParOf" srcId="{11159795-52DD-4164-9897-58EF9E2CB4F4}" destId="{7C635323-4527-40DA-8E3D-EAB0E16D989A}" srcOrd="1" destOrd="0" presId="urn:microsoft.com/office/officeart/2005/8/layout/orgChart1"/>
    <dgm:cxn modelId="{B7407822-6D89-4FE1-8B73-5D99CA746046}" type="presParOf" srcId="{7C635323-4527-40DA-8E3D-EAB0E16D989A}" destId="{5BFC2807-40FD-4A51-85A6-7E88B2B8AB39}" srcOrd="0" destOrd="0" presId="urn:microsoft.com/office/officeart/2005/8/layout/orgChart1"/>
    <dgm:cxn modelId="{A2D11303-C1E6-42A6-A9D2-A895DF546F56}" type="presParOf" srcId="{7C635323-4527-40DA-8E3D-EAB0E16D989A}" destId="{84C8C64F-A5DA-4921-822F-CF30C444DC78}" srcOrd="1" destOrd="0" presId="urn:microsoft.com/office/officeart/2005/8/layout/orgChart1"/>
    <dgm:cxn modelId="{D0363A2A-38FE-4A7C-B47F-99676062E0D9}" type="presParOf" srcId="{84C8C64F-A5DA-4921-822F-CF30C444DC78}" destId="{69D93197-4549-4774-B5E4-AE0E3CC5117A}" srcOrd="0" destOrd="0" presId="urn:microsoft.com/office/officeart/2005/8/layout/orgChart1"/>
    <dgm:cxn modelId="{77DB1810-D117-4D70-AB65-B390ABB7787B}" type="presParOf" srcId="{69D93197-4549-4774-B5E4-AE0E3CC5117A}" destId="{7B756329-E069-4D0D-9D3B-E0EDCE38E6B7}" srcOrd="0" destOrd="0" presId="urn:microsoft.com/office/officeart/2005/8/layout/orgChart1"/>
    <dgm:cxn modelId="{D8AD2C82-C4A7-412B-BAD4-045EF1995A01}" type="presParOf" srcId="{69D93197-4549-4774-B5E4-AE0E3CC5117A}" destId="{21C2CA3D-A091-4DCD-BF2E-F24B2B248A02}" srcOrd="1" destOrd="0" presId="urn:microsoft.com/office/officeart/2005/8/layout/orgChart1"/>
    <dgm:cxn modelId="{FD0C476C-3780-4C68-9BE6-3CD153031CEE}" type="presParOf" srcId="{84C8C64F-A5DA-4921-822F-CF30C444DC78}" destId="{54FA583B-6A0F-4FE8-8047-2AE8D34F630E}" srcOrd="1" destOrd="0" presId="urn:microsoft.com/office/officeart/2005/8/layout/orgChart1"/>
    <dgm:cxn modelId="{26471DBE-B110-4B83-B4C9-266558835738}" type="presParOf" srcId="{84C8C64F-A5DA-4921-822F-CF30C444DC78}" destId="{04B2AFC2-E349-4C87-AA79-7FC75897EC5B}" srcOrd="2" destOrd="0" presId="urn:microsoft.com/office/officeart/2005/8/layout/orgChart1"/>
    <dgm:cxn modelId="{E7E412D6-EEA9-42AF-9E62-833BDB88D422}" type="presParOf" srcId="{7C635323-4527-40DA-8E3D-EAB0E16D989A}" destId="{690A42ED-D2A7-413A-8517-1BDCE3BFE9F5}" srcOrd="2" destOrd="0" presId="urn:microsoft.com/office/officeart/2005/8/layout/orgChart1"/>
    <dgm:cxn modelId="{461919ED-F147-4722-9DB0-2C5030060B1B}" type="presParOf" srcId="{7C635323-4527-40DA-8E3D-EAB0E16D989A}" destId="{4BEF8757-3508-4ECC-9704-B6A1F1DCF63A}" srcOrd="3" destOrd="0" presId="urn:microsoft.com/office/officeart/2005/8/layout/orgChart1"/>
    <dgm:cxn modelId="{DDC02641-D540-4C22-9EF3-CA894721F5E7}" type="presParOf" srcId="{4BEF8757-3508-4ECC-9704-B6A1F1DCF63A}" destId="{FDF4F3E2-4CDE-448A-BAF8-A9C121B84D0D}" srcOrd="0" destOrd="0" presId="urn:microsoft.com/office/officeart/2005/8/layout/orgChart1"/>
    <dgm:cxn modelId="{2CE17A71-B782-4E7E-AC5C-AF3F9A6FBFB8}" type="presParOf" srcId="{FDF4F3E2-4CDE-448A-BAF8-A9C121B84D0D}" destId="{497860C5-AB2F-44DA-A309-7BF5BE2E2483}" srcOrd="0" destOrd="0" presId="urn:microsoft.com/office/officeart/2005/8/layout/orgChart1"/>
    <dgm:cxn modelId="{E597789E-2BFC-486F-96B4-ACCD27199074}" type="presParOf" srcId="{FDF4F3E2-4CDE-448A-BAF8-A9C121B84D0D}" destId="{B61B8ABB-DC93-4089-8226-60A713423D47}" srcOrd="1" destOrd="0" presId="urn:microsoft.com/office/officeart/2005/8/layout/orgChart1"/>
    <dgm:cxn modelId="{86E95DAA-00C6-4890-A3F6-E1B93A6BCE7D}" type="presParOf" srcId="{4BEF8757-3508-4ECC-9704-B6A1F1DCF63A}" destId="{A7877B85-7C19-4D68-86B2-7CB7C1DAF8A7}" srcOrd="1" destOrd="0" presId="urn:microsoft.com/office/officeart/2005/8/layout/orgChart1"/>
    <dgm:cxn modelId="{888089EB-6466-4AF7-86C2-AF845614A0D2}" type="presParOf" srcId="{4BEF8757-3508-4ECC-9704-B6A1F1DCF63A}" destId="{11C93FFB-5F5C-444D-85E9-6FC853C99BD5}" srcOrd="2" destOrd="0" presId="urn:microsoft.com/office/officeart/2005/8/layout/orgChart1"/>
    <dgm:cxn modelId="{69CB454A-5C90-4792-8DEC-26380DB8AD59}" type="presParOf" srcId="{7C635323-4527-40DA-8E3D-EAB0E16D989A}" destId="{5FE860E3-D200-49C0-A8C9-AE00728E2DC8}" srcOrd="4" destOrd="0" presId="urn:microsoft.com/office/officeart/2005/8/layout/orgChart1"/>
    <dgm:cxn modelId="{D137B90A-E077-488F-9947-B76CB78C4AD0}" type="presParOf" srcId="{7C635323-4527-40DA-8E3D-EAB0E16D989A}" destId="{16BCE38D-2574-442B-9348-DFD0BE2DFDFE}" srcOrd="5" destOrd="0" presId="urn:microsoft.com/office/officeart/2005/8/layout/orgChart1"/>
    <dgm:cxn modelId="{EFE3FAA6-4140-4CD2-A233-E6AA11AC985F}" type="presParOf" srcId="{16BCE38D-2574-442B-9348-DFD0BE2DFDFE}" destId="{4D4CB8E5-6055-4952-8569-4C7526CB9023}" srcOrd="0" destOrd="0" presId="urn:microsoft.com/office/officeart/2005/8/layout/orgChart1"/>
    <dgm:cxn modelId="{C986C77F-A149-4913-9230-0A4F371ECF39}" type="presParOf" srcId="{4D4CB8E5-6055-4952-8569-4C7526CB9023}" destId="{8CC1C1A0-029C-4541-A5F8-8FD0C1051B7F}" srcOrd="0" destOrd="0" presId="urn:microsoft.com/office/officeart/2005/8/layout/orgChart1"/>
    <dgm:cxn modelId="{5C05A429-BE69-4F52-839F-ED65F36C81A0}" type="presParOf" srcId="{4D4CB8E5-6055-4952-8569-4C7526CB9023}" destId="{62D3E51A-EE7E-4547-A8F8-23083C9BA915}" srcOrd="1" destOrd="0" presId="urn:microsoft.com/office/officeart/2005/8/layout/orgChart1"/>
    <dgm:cxn modelId="{B1D51486-19CC-4EE7-87C1-C8D905D52443}" type="presParOf" srcId="{16BCE38D-2574-442B-9348-DFD0BE2DFDFE}" destId="{1CCA156C-B4E0-4438-B584-FB2F9977D161}" srcOrd="1" destOrd="0" presId="urn:microsoft.com/office/officeart/2005/8/layout/orgChart1"/>
    <dgm:cxn modelId="{17E52772-B679-4566-9E32-1B4338F31C19}" type="presParOf" srcId="{16BCE38D-2574-442B-9348-DFD0BE2DFDFE}" destId="{4A3DC70B-81E5-4EB4-A724-970EEC57FF99}" srcOrd="2" destOrd="0" presId="urn:microsoft.com/office/officeart/2005/8/layout/orgChart1"/>
    <dgm:cxn modelId="{3961BD4D-455E-406A-98FF-618F33CFE48F}" type="presParOf" srcId="{7C635323-4527-40DA-8E3D-EAB0E16D989A}" destId="{B185D066-621E-42C5-9FEB-6EE72D8B947F}" srcOrd="6" destOrd="0" presId="urn:microsoft.com/office/officeart/2005/8/layout/orgChart1"/>
    <dgm:cxn modelId="{C6D93F15-4A6B-4563-91D2-87B7303D5CAE}" type="presParOf" srcId="{7C635323-4527-40DA-8E3D-EAB0E16D989A}" destId="{A9EE58E0-2991-4697-83B7-2AB0AAF6DC2E}" srcOrd="7" destOrd="0" presId="urn:microsoft.com/office/officeart/2005/8/layout/orgChart1"/>
    <dgm:cxn modelId="{3EF21B17-36D4-40A7-A6AC-DD9BFE588AE8}" type="presParOf" srcId="{A9EE58E0-2991-4697-83B7-2AB0AAF6DC2E}" destId="{33CFDBE0-2B8D-4F85-84F9-C533917AADF0}" srcOrd="0" destOrd="0" presId="urn:microsoft.com/office/officeart/2005/8/layout/orgChart1"/>
    <dgm:cxn modelId="{C8785089-BC09-410F-818E-960B7F70B15D}" type="presParOf" srcId="{33CFDBE0-2B8D-4F85-84F9-C533917AADF0}" destId="{328D7783-A8B0-493D-9655-E1866AE5B806}" srcOrd="0" destOrd="0" presId="urn:microsoft.com/office/officeart/2005/8/layout/orgChart1"/>
    <dgm:cxn modelId="{C36BA384-DBBB-4C97-ACD4-FB30E9B972F2}" type="presParOf" srcId="{33CFDBE0-2B8D-4F85-84F9-C533917AADF0}" destId="{20ADC09B-0B32-4D16-91CD-9D9B5F64DBAA}" srcOrd="1" destOrd="0" presId="urn:microsoft.com/office/officeart/2005/8/layout/orgChart1"/>
    <dgm:cxn modelId="{733B204E-D649-4AFF-AE38-E12BEF1978D7}" type="presParOf" srcId="{A9EE58E0-2991-4697-83B7-2AB0AAF6DC2E}" destId="{3D1954A0-3806-41AF-9A70-2E8DC8424182}" srcOrd="1" destOrd="0" presId="urn:microsoft.com/office/officeart/2005/8/layout/orgChart1"/>
    <dgm:cxn modelId="{0E834F4B-8B06-4A94-A55B-D43C910618B7}" type="presParOf" srcId="{A9EE58E0-2991-4697-83B7-2AB0AAF6DC2E}" destId="{DA5B8DA7-9C30-4FAE-BBF7-C86567BCDF64}" srcOrd="2" destOrd="0" presId="urn:microsoft.com/office/officeart/2005/8/layout/orgChart1"/>
    <dgm:cxn modelId="{0D264789-601D-4F9B-ACFF-1AB0214DF8A0}" type="presParOf" srcId="{11159795-52DD-4164-9897-58EF9E2CB4F4}" destId="{C0B1D45F-51A6-40A6-80EF-8844C91276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376836-0BAC-4829-BC81-6874E597F618}" type="doc">
      <dgm:prSet loTypeId="urn:microsoft.com/office/officeart/2005/8/layout/orgChart1" loCatId="hierarchy" qsTypeId="urn:microsoft.com/office/officeart/2005/8/quickstyle/3d1" qsCatId="3D" csTypeId="urn:microsoft.com/office/officeart/2005/8/colors/accent1_2#1" csCatId="accent1" phldr="1"/>
      <dgm:spPr/>
    </dgm:pt>
    <dgm:pt modelId="{B95FE1B3-545F-48DE-8103-37EAA7C6156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доходы бюджета 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«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Угранский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Смоленской области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r>
            <a:rPr kumimoji="0" lang="ru-RU" altLang="ru-RU" sz="1400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 2018 год – 1777,7 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2019 год – 1779,8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2020 год – 1781,9</a:t>
          </a:r>
        </a:p>
      </dgm:t>
    </dgm:pt>
    <dgm:pt modelId="{012FCB13-2659-4091-9947-F561A7CDBFFF}" type="parTrans" cxnId="{279A9036-74EB-4476-ABC8-CFB190969550}">
      <dgm:prSet/>
      <dgm:spPr/>
      <dgm:t>
        <a:bodyPr/>
        <a:lstStyle/>
        <a:p>
          <a:endParaRPr lang="ru-RU"/>
        </a:p>
      </dgm:t>
    </dgm:pt>
    <dgm:pt modelId="{46DBE421-0E0A-4718-A53C-F214BE357CC4}" type="sibTrans" cxnId="{279A9036-74EB-4476-ABC8-CFB190969550}">
      <dgm:prSet/>
      <dgm:spPr/>
      <dgm:t>
        <a:bodyPr/>
        <a:lstStyle/>
        <a:p>
          <a:endParaRPr lang="ru-RU"/>
        </a:p>
      </dgm:t>
    </dgm:pt>
    <dgm:pt modelId="{E7281D51-497B-4144-9889-A4024B6AA2E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использования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имущества,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находящегося 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государственной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муниципальной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собственности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-1482,2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1482,3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500" b="1" i="0" u="none" strike="noStrike" cap="none" normalizeH="0" baseline="0" dirty="0" smtClean="0">
            <a:ln/>
            <a:effectLst/>
            <a:latin typeface="Arial" panose="020B0604020202020204" pitchFamily="34" charset="0"/>
          </a:endParaRPr>
        </a:p>
      </dgm:t>
    </dgm:pt>
    <dgm:pt modelId="{9C30AB53-BCDD-4A92-8508-7F1E63870011}" type="parTrans" cxnId="{599EFD9A-ED16-4431-89EB-F7EBA259CB2F}">
      <dgm:prSet/>
      <dgm:spPr/>
      <dgm:t>
        <a:bodyPr/>
        <a:lstStyle/>
        <a:p>
          <a:endParaRPr lang="ru-RU"/>
        </a:p>
      </dgm:t>
    </dgm:pt>
    <dgm:pt modelId="{F957DC0C-CEFA-4846-9AA6-A57702EA8A38}" type="sibTrans" cxnId="{599EFD9A-ED16-4431-89EB-F7EBA259CB2F}">
      <dgm:prSet/>
      <dgm:spPr/>
      <dgm:t>
        <a:bodyPr/>
        <a:lstStyle/>
        <a:p>
          <a:endParaRPr lang="ru-RU"/>
        </a:p>
      </dgm:t>
    </dgm:pt>
    <dgm:pt modelId="{F17F1279-C9CF-4B54-B1FC-358FC6E7E7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пользовании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природными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ресурсами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-52,0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-54,1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56,2</a:t>
          </a:r>
        </a:p>
      </dgm:t>
    </dgm:pt>
    <dgm:pt modelId="{9C177CE2-E35B-4602-8250-709C50CE2482}" type="parTrans" cxnId="{31B64CEF-7A1D-48ED-B324-DE262E26B30B}">
      <dgm:prSet/>
      <dgm:spPr/>
      <dgm:t>
        <a:bodyPr/>
        <a:lstStyle/>
        <a:p>
          <a:endParaRPr lang="ru-RU"/>
        </a:p>
      </dgm:t>
    </dgm:pt>
    <dgm:pt modelId="{6A873BDE-6C1D-4605-87A2-5666CE007582}" type="sibTrans" cxnId="{31B64CEF-7A1D-48ED-B324-DE262E26B30B}">
      <dgm:prSet/>
      <dgm:spPr/>
      <dgm:t>
        <a:bodyPr/>
        <a:lstStyle/>
        <a:p>
          <a:endParaRPr lang="ru-RU"/>
        </a:p>
      </dgm:t>
    </dgm:pt>
    <dgm:pt modelId="{AA78E22B-6F87-4CC2-B793-AE7CF1BA6F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0" i="0" u="none" strike="noStrike" cap="none" normalizeH="0" baseline="0" dirty="0" smtClean="0">
              <a:ln/>
              <a:effectLst/>
              <a:latin typeface="Arial" panose="020B0604020202020204" pitchFamily="34" charset="0"/>
            </a:rPr>
            <a:t>                                                                            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</a:p>
      </dgm:t>
    </dgm:pt>
    <dgm:pt modelId="{1985ECFB-E785-4F14-A493-1098F22772C7}" type="parTrans" cxnId="{85013957-DC50-4CA7-B005-E426328BAB72}">
      <dgm:prSet/>
      <dgm:spPr/>
      <dgm:t>
        <a:bodyPr/>
        <a:lstStyle/>
        <a:p>
          <a:endParaRPr lang="ru-RU"/>
        </a:p>
      </dgm:t>
    </dgm:pt>
    <dgm:pt modelId="{9FBC9D02-9F46-45AE-B117-9CFB8F0889BE}" type="sibTrans" cxnId="{85013957-DC50-4CA7-B005-E426328BAB72}">
      <dgm:prSet/>
      <dgm:spPr/>
      <dgm:t>
        <a:bodyPr/>
        <a:lstStyle/>
        <a:p>
          <a:endParaRPr lang="ru-RU"/>
        </a:p>
      </dgm:t>
    </dgm:pt>
    <dgm:pt modelId="{1FB59F35-1172-4D81-A6CF-410AE212BB6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Штрафы,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санкции, возмещение ущерба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2018 год – 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-243,5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243,5</a:t>
          </a:r>
        </a:p>
      </dgm:t>
    </dgm:pt>
    <dgm:pt modelId="{EE4A150D-7421-4F9C-9AFC-B55C4B34B29C}" type="parTrans" cxnId="{31ED8F88-BADA-48D7-9F09-6685A81817C3}">
      <dgm:prSet/>
      <dgm:spPr/>
      <dgm:t>
        <a:bodyPr/>
        <a:lstStyle/>
        <a:p>
          <a:endParaRPr lang="ru-RU"/>
        </a:p>
      </dgm:t>
    </dgm:pt>
    <dgm:pt modelId="{DE90FECE-34C8-4FAB-95C5-5FC98F96E7B5}" type="sibTrans" cxnId="{31ED8F88-BADA-48D7-9F09-6685A81817C3}">
      <dgm:prSet/>
      <dgm:spPr/>
      <dgm:t>
        <a:bodyPr/>
        <a:lstStyle/>
        <a:p>
          <a:endParaRPr lang="ru-RU"/>
        </a:p>
      </dgm:t>
    </dgm:pt>
    <dgm:pt modelId="{137F9534-52CD-4CF3-98FF-DBC24CEE84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  оказания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платных  услуг (работ)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компенсации    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затрат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Государства (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 </a:t>
          </a:r>
        </a:p>
      </dgm:t>
    </dgm:pt>
    <dgm:pt modelId="{E582169F-2F42-4C4A-B92C-FB939BDA6576}" type="parTrans" cxnId="{3FB7D490-4563-41B9-8A12-A4C61C63750F}">
      <dgm:prSet/>
      <dgm:spPr/>
      <dgm:t>
        <a:bodyPr/>
        <a:lstStyle/>
        <a:p>
          <a:endParaRPr lang="ru-RU"/>
        </a:p>
      </dgm:t>
    </dgm:pt>
    <dgm:pt modelId="{4E92866D-9D97-4E25-8242-646AF76DBFD8}" type="sibTrans" cxnId="{3FB7D490-4563-41B9-8A12-A4C61C63750F}">
      <dgm:prSet/>
      <dgm:spPr/>
      <dgm:t>
        <a:bodyPr/>
        <a:lstStyle/>
        <a:p>
          <a:endParaRPr lang="ru-RU"/>
        </a:p>
      </dgm:t>
    </dgm:pt>
    <dgm:pt modelId="{36E45611-B6B9-4F3B-9938-A6EAAC62A5F0}" type="pres">
      <dgm:prSet presAssocID="{58376836-0BAC-4829-BC81-6874E597F6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96CB8C-30E5-46D8-8BFD-C5BDB202CA0A}" type="pres">
      <dgm:prSet presAssocID="{B95FE1B3-545F-48DE-8103-37EAA7C61566}" presName="hierRoot1" presStyleCnt="0">
        <dgm:presLayoutVars>
          <dgm:hierBranch/>
        </dgm:presLayoutVars>
      </dgm:prSet>
      <dgm:spPr/>
    </dgm:pt>
    <dgm:pt modelId="{1CE61E8C-6DA0-457B-BE8B-CA2F35C6A237}" type="pres">
      <dgm:prSet presAssocID="{B95FE1B3-545F-48DE-8103-37EAA7C61566}" presName="rootComposite1" presStyleCnt="0"/>
      <dgm:spPr/>
    </dgm:pt>
    <dgm:pt modelId="{47AF6FED-87B2-458B-AA0F-620BFE0BF041}" type="pres">
      <dgm:prSet presAssocID="{B95FE1B3-545F-48DE-8103-37EAA7C61566}" presName="rootText1" presStyleLbl="node0" presStyleIdx="0" presStyleCnt="1" custScaleX="229555" custScaleY="303615" custLinFactNeighborX="11755" custLinFactNeighborY="1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161BC-6BB8-4FC3-AE92-A8905C6F9A20}" type="pres">
      <dgm:prSet presAssocID="{B95FE1B3-545F-48DE-8103-37EAA7C615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DEBD83B-138B-4DA7-ACC7-C9474C5BA204}" type="pres">
      <dgm:prSet presAssocID="{B95FE1B3-545F-48DE-8103-37EAA7C61566}" presName="hierChild2" presStyleCnt="0"/>
      <dgm:spPr/>
    </dgm:pt>
    <dgm:pt modelId="{879B6AE2-5F19-4304-91F9-B3E0C76DEA80}" type="pres">
      <dgm:prSet presAssocID="{9C30AB53-BCDD-4A92-8508-7F1E6387001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E68FE999-09ED-4702-94EE-745EB9F33C63}" type="pres">
      <dgm:prSet presAssocID="{E7281D51-497B-4144-9889-A4024B6AA2E4}" presName="hierRoot2" presStyleCnt="0">
        <dgm:presLayoutVars>
          <dgm:hierBranch/>
        </dgm:presLayoutVars>
      </dgm:prSet>
      <dgm:spPr/>
    </dgm:pt>
    <dgm:pt modelId="{9C16FC41-848A-47AD-A55F-A631F58F7422}" type="pres">
      <dgm:prSet presAssocID="{E7281D51-497B-4144-9889-A4024B6AA2E4}" presName="rootComposite" presStyleCnt="0"/>
      <dgm:spPr/>
    </dgm:pt>
    <dgm:pt modelId="{1A8EE8B0-C6AA-4284-A658-FADE71F3215A}" type="pres">
      <dgm:prSet presAssocID="{E7281D51-497B-4144-9889-A4024B6AA2E4}" presName="rootText" presStyleLbl="node2" presStyleIdx="0" presStyleCnt="5" custScaleX="140417" custScaleY="3908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8DCA3-85CD-4CCF-802E-3D5B24D3E0E9}" type="pres">
      <dgm:prSet presAssocID="{E7281D51-497B-4144-9889-A4024B6AA2E4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F22D36-C042-4163-9013-C635415EAEFD}" type="pres">
      <dgm:prSet presAssocID="{E7281D51-497B-4144-9889-A4024B6AA2E4}" presName="hierChild4" presStyleCnt="0"/>
      <dgm:spPr/>
    </dgm:pt>
    <dgm:pt modelId="{B8160737-D075-4F66-8273-F8DC8C5649B2}" type="pres">
      <dgm:prSet presAssocID="{E7281D51-497B-4144-9889-A4024B6AA2E4}" presName="hierChild5" presStyleCnt="0"/>
      <dgm:spPr/>
    </dgm:pt>
    <dgm:pt modelId="{816AAEF7-525D-4DD7-862B-73C5BE5C8FA6}" type="pres">
      <dgm:prSet presAssocID="{9C177CE2-E35B-4602-8250-709C50CE2482}" presName="Name35" presStyleLbl="parChTrans1D2" presStyleIdx="1" presStyleCnt="5"/>
      <dgm:spPr/>
      <dgm:t>
        <a:bodyPr/>
        <a:lstStyle/>
        <a:p>
          <a:endParaRPr lang="ru-RU"/>
        </a:p>
      </dgm:t>
    </dgm:pt>
    <dgm:pt modelId="{3FBF229D-FC63-4584-85C0-EF0067D1A7F9}" type="pres">
      <dgm:prSet presAssocID="{F17F1279-C9CF-4B54-B1FC-358FC6E7E741}" presName="hierRoot2" presStyleCnt="0">
        <dgm:presLayoutVars>
          <dgm:hierBranch/>
        </dgm:presLayoutVars>
      </dgm:prSet>
      <dgm:spPr/>
    </dgm:pt>
    <dgm:pt modelId="{33FCFA02-8A30-4E89-B920-D60AF853D9E9}" type="pres">
      <dgm:prSet presAssocID="{F17F1279-C9CF-4B54-B1FC-358FC6E7E741}" presName="rootComposite" presStyleCnt="0"/>
      <dgm:spPr/>
    </dgm:pt>
    <dgm:pt modelId="{2F1B6222-DDBE-4290-BEE9-51B32C550B3B}" type="pres">
      <dgm:prSet presAssocID="{F17F1279-C9CF-4B54-B1FC-358FC6E7E741}" presName="rootText" presStyleLbl="node2" presStyleIdx="1" presStyleCnt="5" custScaleX="139053" custScaleY="26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7570CC-0A22-495C-93A3-B9B12692BD36}" type="pres">
      <dgm:prSet presAssocID="{F17F1279-C9CF-4B54-B1FC-358FC6E7E741}" presName="rootConnector" presStyleLbl="node2" presStyleIdx="1" presStyleCnt="5"/>
      <dgm:spPr/>
      <dgm:t>
        <a:bodyPr/>
        <a:lstStyle/>
        <a:p>
          <a:endParaRPr lang="ru-RU"/>
        </a:p>
      </dgm:t>
    </dgm:pt>
    <dgm:pt modelId="{A7F910B5-6A0D-4AE6-8414-172AEDE4F1B5}" type="pres">
      <dgm:prSet presAssocID="{F17F1279-C9CF-4B54-B1FC-358FC6E7E741}" presName="hierChild4" presStyleCnt="0"/>
      <dgm:spPr/>
    </dgm:pt>
    <dgm:pt modelId="{F86B9448-E783-446D-B366-A45BE3AE2484}" type="pres">
      <dgm:prSet presAssocID="{F17F1279-C9CF-4B54-B1FC-358FC6E7E741}" presName="hierChild5" presStyleCnt="0"/>
      <dgm:spPr/>
    </dgm:pt>
    <dgm:pt modelId="{35D8C196-1587-41CA-B63D-56C052CEF625}" type="pres">
      <dgm:prSet presAssocID="{1985ECFB-E785-4F14-A493-1098F22772C7}" presName="Name35" presStyleLbl="parChTrans1D2" presStyleIdx="2" presStyleCnt="5"/>
      <dgm:spPr/>
      <dgm:t>
        <a:bodyPr/>
        <a:lstStyle/>
        <a:p>
          <a:endParaRPr lang="ru-RU"/>
        </a:p>
      </dgm:t>
    </dgm:pt>
    <dgm:pt modelId="{07BE0985-A4D6-4803-8BA7-F8EF6DE7DA89}" type="pres">
      <dgm:prSet presAssocID="{AA78E22B-6F87-4CC2-B793-AE7CF1BA6FFC}" presName="hierRoot2" presStyleCnt="0">
        <dgm:presLayoutVars>
          <dgm:hierBranch/>
        </dgm:presLayoutVars>
      </dgm:prSet>
      <dgm:spPr/>
    </dgm:pt>
    <dgm:pt modelId="{9D6E80AD-CEC7-4A11-AF28-70BBAD8A17DA}" type="pres">
      <dgm:prSet presAssocID="{AA78E22B-6F87-4CC2-B793-AE7CF1BA6FFC}" presName="rootComposite" presStyleCnt="0"/>
      <dgm:spPr/>
    </dgm:pt>
    <dgm:pt modelId="{21C61543-3563-4F42-872B-D32DFACCFBC2}" type="pres">
      <dgm:prSet presAssocID="{AA78E22B-6F87-4CC2-B793-AE7CF1BA6FFC}" presName="rootText" presStyleLbl="node2" presStyleIdx="2" presStyleCnt="5" custScaleX="113559" custScaleY="307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9E4F4-55C9-4524-BBC6-ED44CF94994A}" type="pres">
      <dgm:prSet presAssocID="{AA78E22B-6F87-4CC2-B793-AE7CF1BA6FFC}" presName="rootConnector" presStyleLbl="node2" presStyleIdx="2" presStyleCnt="5"/>
      <dgm:spPr/>
      <dgm:t>
        <a:bodyPr/>
        <a:lstStyle/>
        <a:p>
          <a:endParaRPr lang="ru-RU"/>
        </a:p>
      </dgm:t>
    </dgm:pt>
    <dgm:pt modelId="{9280E61C-56D5-47A2-8AB8-8FFF93070E4D}" type="pres">
      <dgm:prSet presAssocID="{AA78E22B-6F87-4CC2-B793-AE7CF1BA6FFC}" presName="hierChild4" presStyleCnt="0"/>
      <dgm:spPr/>
    </dgm:pt>
    <dgm:pt modelId="{5C0B433B-2AC6-4FCB-868E-A76B61E56C25}" type="pres">
      <dgm:prSet presAssocID="{AA78E22B-6F87-4CC2-B793-AE7CF1BA6FFC}" presName="hierChild5" presStyleCnt="0"/>
      <dgm:spPr/>
    </dgm:pt>
    <dgm:pt modelId="{01D81832-38EB-48CB-9E1B-441CC02242B4}" type="pres">
      <dgm:prSet presAssocID="{EE4A150D-7421-4F9C-9AFC-B55C4B34B29C}" presName="Name35" presStyleLbl="parChTrans1D2" presStyleIdx="3" presStyleCnt="5"/>
      <dgm:spPr/>
      <dgm:t>
        <a:bodyPr/>
        <a:lstStyle/>
        <a:p>
          <a:endParaRPr lang="ru-RU"/>
        </a:p>
      </dgm:t>
    </dgm:pt>
    <dgm:pt modelId="{A53316BF-7921-4DEB-BEA1-C5AA38289A9B}" type="pres">
      <dgm:prSet presAssocID="{1FB59F35-1172-4D81-A6CF-410AE212BB6E}" presName="hierRoot2" presStyleCnt="0">
        <dgm:presLayoutVars>
          <dgm:hierBranch/>
        </dgm:presLayoutVars>
      </dgm:prSet>
      <dgm:spPr/>
    </dgm:pt>
    <dgm:pt modelId="{C3D42966-CCBB-4E57-9475-EAF9964B3807}" type="pres">
      <dgm:prSet presAssocID="{1FB59F35-1172-4D81-A6CF-410AE212BB6E}" presName="rootComposite" presStyleCnt="0"/>
      <dgm:spPr/>
    </dgm:pt>
    <dgm:pt modelId="{E665CCA5-7F75-4740-85D4-EC8AD20B15C5}" type="pres">
      <dgm:prSet presAssocID="{1FB59F35-1172-4D81-A6CF-410AE212BB6E}" presName="rootText" presStyleLbl="node2" presStyleIdx="3" presStyleCnt="5" custScaleX="129595" custScaleY="314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AAF305-534D-4FCA-87C5-F05D075EAFAC}" type="pres">
      <dgm:prSet presAssocID="{1FB59F35-1172-4D81-A6CF-410AE212BB6E}" presName="rootConnector" presStyleLbl="node2" presStyleIdx="3" presStyleCnt="5"/>
      <dgm:spPr/>
      <dgm:t>
        <a:bodyPr/>
        <a:lstStyle/>
        <a:p>
          <a:endParaRPr lang="ru-RU"/>
        </a:p>
      </dgm:t>
    </dgm:pt>
    <dgm:pt modelId="{1C128959-1DE8-47C3-8C67-8D5C4FA0B4ED}" type="pres">
      <dgm:prSet presAssocID="{1FB59F35-1172-4D81-A6CF-410AE212BB6E}" presName="hierChild4" presStyleCnt="0"/>
      <dgm:spPr/>
    </dgm:pt>
    <dgm:pt modelId="{528EB3F3-5C39-4A61-851A-717F87CF3144}" type="pres">
      <dgm:prSet presAssocID="{1FB59F35-1172-4D81-A6CF-410AE212BB6E}" presName="hierChild5" presStyleCnt="0"/>
      <dgm:spPr/>
    </dgm:pt>
    <dgm:pt modelId="{050C7A7C-ECDA-4C6C-933E-6882D106B4A6}" type="pres">
      <dgm:prSet presAssocID="{E582169F-2F42-4C4A-B92C-FB939BDA6576}" presName="Name35" presStyleLbl="parChTrans1D2" presStyleIdx="4" presStyleCnt="5"/>
      <dgm:spPr/>
      <dgm:t>
        <a:bodyPr/>
        <a:lstStyle/>
        <a:p>
          <a:endParaRPr lang="ru-RU"/>
        </a:p>
      </dgm:t>
    </dgm:pt>
    <dgm:pt modelId="{21B0A329-14E8-4C7E-86C6-DD0E0D796BAE}" type="pres">
      <dgm:prSet presAssocID="{137F9534-52CD-4CF3-98FF-DBC24CEE8412}" presName="hierRoot2" presStyleCnt="0">
        <dgm:presLayoutVars>
          <dgm:hierBranch/>
        </dgm:presLayoutVars>
      </dgm:prSet>
      <dgm:spPr/>
    </dgm:pt>
    <dgm:pt modelId="{22BED659-171C-4A7D-A5AE-DA3D2EF7AEC3}" type="pres">
      <dgm:prSet presAssocID="{137F9534-52CD-4CF3-98FF-DBC24CEE8412}" presName="rootComposite" presStyleCnt="0"/>
      <dgm:spPr/>
    </dgm:pt>
    <dgm:pt modelId="{A91EBAE2-E626-49D8-943C-755F93216F0B}" type="pres">
      <dgm:prSet presAssocID="{137F9534-52CD-4CF3-98FF-DBC24CEE8412}" presName="rootText" presStyleLbl="node2" presStyleIdx="4" presStyleCnt="5" custScaleX="111538" custScaleY="340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42C5D9-03A3-47C6-BF84-FEB000A050DA}" type="pres">
      <dgm:prSet presAssocID="{137F9534-52CD-4CF3-98FF-DBC24CEE8412}" presName="rootConnector" presStyleLbl="node2" presStyleIdx="4" presStyleCnt="5"/>
      <dgm:spPr/>
      <dgm:t>
        <a:bodyPr/>
        <a:lstStyle/>
        <a:p>
          <a:endParaRPr lang="ru-RU"/>
        </a:p>
      </dgm:t>
    </dgm:pt>
    <dgm:pt modelId="{087469B6-85EA-4F48-BA8D-FC2EADC1F5A1}" type="pres">
      <dgm:prSet presAssocID="{137F9534-52CD-4CF3-98FF-DBC24CEE8412}" presName="hierChild4" presStyleCnt="0"/>
      <dgm:spPr/>
    </dgm:pt>
    <dgm:pt modelId="{1F1D1B67-E3C9-4E98-84D3-AC86C5A553E9}" type="pres">
      <dgm:prSet presAssocID="{137F9534-52CD-4CF3-98FF-DBC24CEE8412}" presName="hierChild5" presStyleCnt="0"/>
      <dgm:spPr/>
    </dgm:pt>
    <dgm:pt modelId="{EDEDA4CA-F25E-4E39-B801-2E8F49AFC000}" type="pres">
      <dgm:prSet presAssocID="{B95FE1B3-545F-48DE-8103-37EAA7C61566}" presName="hierChild3" presStyleCnt="0"/>
      <dgm:spPr/>
    </dgm:pt>
  </dgm:ptLst>
  <dgm:cxnLst>
    <dgm:cxn modelId="{03EF4403-791D-421F-8765-00E6A86D9A68}" type="presOf" srcId="{B95FE1B3-545F-48DE-8103-37EAA7C61566}" destId="{47AF6FED-87B2-458B-AA0F-620BFE0BF041}" srcOrd="0" destOrd="0" presId="urn:microsoft.com/office/officeart/2005/8/layout/orgChart1"/>
    <dgm:cxn modelId="{599EFD9A-ED16-4431-89EB-F7EBA259CB2F}" srcId="{B95FE1B3-545F-48DE-8103-37EAA7C61566}" destId="{E7281D51-497B-4144-9889-A4024B6AA2E4}" srcOrd="0" destOrd="0" parTransId="{9C30AB53-BCDD-4A92-8508-7F1E63870011}" sibTransId="{F957DC0C-CEFA-4846-9AA6-A57702EA8A38}"/>
    <dgm:cxn modelId="{B42F7FCE-D5E7-464B-A687-A4F556E9655D}" type="presOf" srcId="{1985ECFB-E785-4F14-A493-1098F22772C7}" destId="{35D8C196-1587-41CA-B63D-56C052CEF625}" srcOrd="0" destOrd="0" presId="urn:microsoft.com/office/officeart/2005/8/layout/orgChart1"/>
    <dgm:cxn modelId="{279A9036-74EB-4476-ABC8-CFB190969550}" srcId="{58376836-0BAC-4829-BC81-6874E597F618}" destId="{B95FE1B3-545F-48DE-8103-37EAA7C61566}" srcOrd="0" destOrd="0" parTransId="{012FCB13-2659-4091-9947-F561A7CDBFFF}" sibTransId="{46DBE421-0E0A-4718-A53C-F214BE357CC4}"/>
    <dgm:cxn modelId="{46DA2FF3-42AD-4C83-B846-E9DD521E4E03}" type="presOf" srcId="{F17F1279-C9CF-4B54-B1FC-358FC6E7E741}" destId="{2F1B6222-DDBE-4290-BEE9-51B32C550B3B}" srcOrd="0" destOrd="0" presId="urn:microsoft.com/office/officeart/2005/8/layout/orgChart1"/>
    <dgm:cxn modelId="{70449838-6A08-42C6-BF7B-A8E62F05D384}" type="presOf" srcId="{EE4A150D-7421-4F9C-9AFC-B55C4B34B29C}" destId="{01D81832-38EB-48CB-9E1B-441CC02242B4}" srcOrd="0" destOrd="0" presId="urn:microsoft.com/office/officeart/2005/8/layout/orgChart1"/>
    <dgm:cxn modelId="{B51D80EB-92DA-4265-82EF-7F5A7AACFE80}" type="presOf" srcId="{E7281D51-497B-4144-9889-A4024B6AA2E4}" destId="{1F98DCA3-85CD-4CCF-802E-3D5B24D3E0E9}" srcOrd="1" destOrd="0" presId="urn:microsoft.com/office/officeart/2005/8/layout/orgChart1"/>
    <dgm:cxn modelId="{47764BCA-2518-4A23-BDC9-59B0308B5B74}" type="presOf" srcId="{B95FE1B3-545F-48DE-8103-37EAA7C61566}" destId="{DE5161BC-6BB8-4FC3-AE92-A8905C6F9A20}" srcOrd="1" destOrd="0" presId="urn:microsoft.com/office/officeart/2005/8/layout/orgChart1"/>
    <dgm:cxn modelId="{31B64CEF-7A1D-48ED-B324-DE262E26B30B}" srcId="{B95FE1B3-545F-48DE-8103-37EAA7C61566}" destId="{F17F1279-C9CF-4B54-B1FC-358FC6E7E741}" srcOrd="1" destOrd="0" parTransId="{9C177CE2-E35B-4602-8250-709C50CE2482}" sibTransId="{6A873BDE-6C1D-4605-87A2-5666CE007582}"/>
    <dgm:cxn modelId="{62D963B9-7B75-4954-94B2-F1D6FFF34DC1}" type="presOf" srcId="{AA78E22B-6F87-4CC2-B793-AE7CF1BA6FFC}" destId="{C9D9E4F4-55C9-4524-BBC6-ED44CF94994A}" srcOrd="1" destOrd="0" presId="urn:microsoft.com/office/officeart/2005/8/layout/orgChart1"/>
    <dgm:cxn modelId="{8CEA7DE3-DA25-40BB-965A-3E60BD9D57EE}" type="presOf" srcId="{1FB59F35-1172-4D81-A6CF-410AE212BB6E}" destId="{76AAF305-534D-4FCA-87C5-F05D075EAFAC}" srcOrd="1" destOrd="0" presId="urn:microsoft.com/office/officeart/2005/8/layout/orgChart1"/>
    <dgm:cxn modelId="{31ED8F88-BADA-48D7-9F09-6685A81817C3}" srcId="{B95FE1B3-545F-48DE-8103-37EAA7C61566}" destId="{1FB59F35-1172-4D81-A6CF-410AE212BB6E}" srcOrd="3" destOrd="0" parTransId="{EE4A150D-7421-4F9C-9AFC-B55C4B34B29C}" sibTransId="{DE90FECE-34C8-4FAB-95C5-5FC98F96E7B5}"/>
    <dgm:cxn modelId="{1CADB7E5-47C3-4487-B001-CE21915D733B}" type="presOf" srcId="{9C30AB53-BCDD-4A92-8508-7F1E63870011}" destId="{879B6AE2-5F19-4304-91F9-B3E0C76DEA80}" srcOrd="0" destOrd="0" presId="urn:microsoft.com/office/officeart/2005/8/layout/orgChart1"/>
    <dgm:cxn modelId="{05DEE85A-1FC9-467C-926D-CC4BFC4593E9}" type="presOf" srcId="{137F9534-52CD-4CF3-98FF-DBC24CEE8412}" destId="{A91EBAE2-E626-49D8-943C-755F93216F0B}" srcOrd="0" destOrd="0" presId="urn:microsoft.com/office/officeart/2005/8/layout/orgChart1"/>
    <dgm:cxn modelId="{2E391960-D0A1-4CB2-BB9C-1811FB63807C}" type="presOf" srcId="{137F9534-52CD-4CF3-98FF-DBC24CEE8412}" destId="{9742C5D9-03A3-47C6-BF84-FEB000A050DA}" srcOrd="1" destOrd="0" presId="urn:microsoft.com/office/officeart/2005/8/layout/orgChart1"/>
    <dgm:cxn modelId="{5FFDFC85-2C81-4556-BD5E-6CD7D7ED4708}" type="presOf" srcId="{58376836-0BAC-4829-BC81-6874E597F618}" destId="{36E45611-B6B9-4F3B-9938-A6EAAC62A5F0}" srcOrd="0" destOrd="0" presId="urn:microsoft.com/office/officeart/2005/8/layout/orgChart1"/>
    <dgm:cxn modelId="{8D5D385C-307E-45E6-9291-627EA577CC0A}" type="presOf" srcId="{E7281D51-497B-4144-9889-A4024B6AA2E4}" destId="{1A8EE8B0-C6AA-4284-A658-FADE71F3215A}" srcOrd="0" destOrd="0" presId="urn:microsoft.com/office/officeart/2005/8/layout/orgChart1"/>
    <dgm:cxn modelId="{85013957-DC50-4CA7-B005-E426328BAB72}" srcId="{B95FE1B3-545F-48DE-8103-37EAA7C61566}" destId="{AA78E22B-6F87-4CC2-B793-AE7CF1BA6FFC}" srcOrd="2" destOrd="0" parTransId="{1985ECFB-E785-4F14-A493-1098F22772C7}" sibTransId="{9FBC9D02-9F46-45AE-B117-9CFB8F0889BE}"/>
    <dgm:cxn modelId="{E45343E0-E015-408E-B74C-AA0F173B27CC}" type="presOf" srcId="{1FB59F35-1172-4D81-A6CF-410AE212BB6E}" destId="{E665CCA5-7F75-4740-85D4-EC8AD20B15C5}" srcOrd="0" destOrd="0" presId="urn:microsoft.com/office/officeart/2005/8/layout/orgChart1"/>
    <dgm:cxn modelId="{5C33662E-7DFC-48BC-B08E-72255842B5BC}" type="presOf" srcId="{9C177CE2-E35B-4602-8250-709C50CE2482}" destId="{816AAEF7-525D-4DD7-862B-73C5BE5C8FA6}" srcOrd="0" destOrd="0" presId="urn:microsoft.com/office/officeart/2005/8/layout/orgChart1"/>
    <dgm:cxn modelId="{3FB7D490-4563-41B9-8A12-A4C61C63750F}" srcId="{B95FE1B3-545F-48DE-8103-37EAA7C61566}" destId="{137F9534-52CD-4CF3-98FF-DBC24CEE8412}" srcOrd="4" destOrd="0" parTransId="{E582169F-2F42-4C4A-B92C-FB939BDA6576}" sibTransId="{4E92866D-9D97-4E25-8242-646AF76DBFD8}"/>
    <dgm:cxn modelId="{9CE72A93-3289-40EB-B477-7E73DA248945}" type="presOf" srcId="{F17F1279-C9CF-4B54-B1FC-358FC6E7E741}" destId="{387570CC-0A22-495C-93A3-B9B12692BD36}" srcOrd="1" destOrd="0" presId="urn:microsoft.com/office/officeart/2005/8/layout/orgChart1"/>
    <dgm:cxn modelId="{2A2F53CF-8B30-43EE-ABF4-FCD517AC7B07}" type="presOf" srcId="{AA78E22B-6F87-4CC2-B793-AE7CF1BA6FFC}" destId="{21C61543-3563-4F42-872B-D32DFACCFBC2}" srcOrd="0" destOrd="0" presId="urn:microsoft.com/office/officeart/2005/8/layout/orgChart1"/>
    <dgm:cxn modelId="{400D9BCC-C6DC-4902-BED8-84A498D621A9}" type="presOf" srcId="{E582169F-2F42-4C4A-B92C-FB939BDA6576}" destId="{050C7A7C-ECDA-4C6C-933E-6882D106B4A6}" srcOrd="0" destOrd="0" presId="urn:microsoft.com/office/officeart/2005/8/layout/orgChart1"/>
    <dgm:cxn modelId="{169378EB-182F-4623-89E7-6B1FB94F8427}" type="presParOf" srcId="{36E45611-B6B9-4F3B-9938-A6EAAC62A5F0}" destId="{6C96CB8C-30E5-46D8-8BFD-C5BDB202CA0A}" srcOrd="0" destOrd="0" presId="urn:microsoft.com/office/officeart/2005/8/layout/orgChart1"/>
    <dgm:cxn modelId="{C97195C0-7E7B-479C-BA00-6DA73EED89C7}" type="presParOf" srcId="{6C96CB8C-30E5-46D8-8BFD-C5BDB202CA0A}" destId="{1CE61E8C-6DA0-457B-BE8B-CA2F35C6A237}" srcOrd="0" destOrd="0" presId="urn:microsoft.com/office/officeart/2005/8/layout/orgChart1"/>
    <dgm:cxn modelId="{DEBE3FD3-FC6E-4FA3-AA50-66494DF2EBDB}" type="presParOf" srcId="{1CE61E8C-6DA0-457B-BE8B-CA2F35C6A237}" destId="{47AF6FED-87B2-458B-AA0F-620BFE0BF041}" srcOrd="0" destOrd="0" presId="urn:microsoft.com/office/officeart/2005/8/layout/orgChart1"/>
    <dgm:cxn modelId="{63F6AAD0-3CFB-4B5A-8559-4B76F36C4DE4}" type="presParOf" srcId="{1CE61E8C-6DA0-457B-BE8B-CA2F35C6A237}" destId="{DE5161BC-6BB8-4FC3-AE92-A8905C6F9A20}" srcOrd="1" destOrd="0" presId="urn:microsoft.com/office/officeart/2005/8/layout/orgChart1"/>
    <dgm:cxn modelId="{B3C2F7FA-EDB6-41E2-9B9A-D84D14C36610}" type="presParOf" srcId="{6C96CB8C-30E5-46D8-8BFD-C5BDB202CA0A}" destId="{0DEBD83B-138B-4DA7-ACC7-C9474C5BA204}" srcOrd="1" destOrd="0" presId="urn:microsoft.com/office/officeart/2005/8/layout/orgChart1"/>
    <dgm:cxn modelId="{CBDA6339-6991-4B2E-AA76-E77EBFB2C77A}" type="presParOf" srcId="{0DEBD83B-138B-4DA7-ACC7-C9474C5BA204}" destId="{879B6AE2-5F19-4304-91F9-B3E0C76DEA80}" srcOrd="0" destOrd="0" presId="urn:microsoft.com/office/officeart/2005/8/layout/orgChart1"/>
    <dgm:cxn modelId="{95D4F1B1-BDB2-4E05-9D00-F57154B42D50}" type="presParOf" srcId="{0DEBD83B-138B-4DA7-ACC7-C9474C5BA204}" destId="{E68FE999-09ED-4702-94EE-745EB9F33C63}" srcOrd="1" destOrd="0" presId="urn:microsoft.com/office/officeart/2005/8/layout/orgChart1"/>
    <dgm:cxn modelId="{ADD3B5BB-43FE-4DDA-8427-613E78636427}" type="presParOf" srcId="{E68FE999-09ED-4702-94EE-745EB9F33C63}" destId="{9C16FC41-848A-47AD-A55F-A631F58F7422}" srcOrd="0" destOrd="0" presId="urn:microsoft.com/office/officeart/2005/8/layout/orgChart1"/>
    <dgm:cxn modelId="{F8E5116B-B79C-46CE-9FD9-6346664EA352}" type="presParOf" srcId="{9C16FC41-848A-47AD-A55F-A631F58F7422}" destId="{1A8EE8B0-C6AA-4284-A658-FADE71F3215A}" srcOrd="0" destOrd="0" presId="urn:microsoft.com/office/officeart/2005/8/layout/orgChart1"/>
    <dgm:cxn modelId="{88230BE9-1A5A-43C4-BE8C-22008AB57AD9}" type="presParOf" srcId="{9C16FC41-848A-47AD-A55F-A631F58F7422}" destId="{1F98DCA3-85CD-4CCF-802E-3D5B24D3E0E9}" srcOrd="1" destOrd="0" presId="urn:microsoft.com/office/officeart/2005/8/layout/orgChart1"/>
    <dgm:cxn modelId="{104BE06A-E3E6-46F2-887A-4E21C7B63464}" type="presParOf" srcId="{E68FE999-09ED-4702-94EE-745EB9F33C63}" destId="{3CF22D36-C042-4163-9013-C635415EAEFD}" srcOrd="1" destOrd="0" presId="urn:microsoft.com/office/officeart/2005/8/layout/orgChart1"/>
    <dgm:cxn modelId="{F6A4ED5B-24C2-4C89-B623-4DA7B0E2AD69}" type="presParOf" srcId="{E68FE999-09ED-4702-94EE-745EB9F33C63}" destId="{B8160737-D075-4F66-8273-F8DC8C5649B2}" srcOrd="2" destOrd="0" presId="urn:microsoft.com/office/officeart/2005/8/layout/orgChart1"/>
    <dgm:cxn modelId="{8120D31E-EAAF-43B1-833E-A92CF0FA083D}" type="presParOf" srcId="{0DEBD83B-138B-4DA7-ACC7-C9474C5BA204}" destId="{816AAEF7-525D-4DD7-862B-73C5BE5C8FA6}" srcOrd="2" destOrd="0" presId="urn:microsoft.com/office/officeart/2005/8/layout/orgChart1"/>
    <dgm:cxn modelId="{83256DAB-A23A-4699-9CE3-F1F5B649BC6E}" type="presParOf" srcId="{0DEBD83B-138B-4DA7-ACC7-C9474C5BA204}" destId="{3FBF229D-FC63-4584-85C0-EF0067D1A7F9}" srcOrd="3" destOrd="0" presId="urn:microsoft.com/office/officeart/2005/8/layout/orgChart1"/>
    <dgm:cxn modelId="{82E29F23-3BFE-44BB-8AAF-55A2DCBE7431}" type="presParOf" srcId="{3FBF229D-FC63-4584-85C0-EF0067D1A7F9}" destId="{33FCFA02-8A30-4E89-B920-D60AF853D9E9}" srcOrd="0" destOrd="0" presId="urn:microsoft.com/office/officeart/2005/8/layout/orgChart1"/>
    <dgm:cxn modelId="{9ACB9081-4187-4650-8E86-3B75AC66AAC6}" type="presParOf" srcId="{33FCFA02-8A30-4E89-B920-D60AF853D9E9}" destId="{2F1B6222-DDBE-4290-BEE9-51B32C550B3B}" srcOrd="0" destOrd="0" presId="urn:microsoft.com/office/officeart/2005/8/layout/orgChart1"/>
    <dgm:cxn modelId="{9EE71B7B-6504-43C6-8E51-C30D5FB038DA}" type="presParOf" srcId="{33FCFA02-8A30-4E89-B920-D60AF853D9E9}" destId="{387570CC-0A22-495C-93A3-B9B12692BD36}" srcOrd="1" destOrd="0" presId="urn:microsoft.com/office/officeart/2005/8/layout/orgChart1"/>
    <dgm:cxn modelId="{7C829085-1B4C-4E53-884B-91A5466B9D10}" type="presParOf" srcId="{3FBF229D-FC63-4584-85C0-EF0067D1A7F9}" destId="{A7F910B5-6A0D-4AE6-8414-172AEDE4F1B5}" srcOrd="1" destOrd="0" presId="urn:microsoft.com/office/officeart/2005/8/layout/orgChart1"/>
    <dgm:cxn modelId="{508069B0-DDAF-4FB4-9AC0-F56141F67157}" type="presParOf" srcId="{3FBF229D-FC63-4584-85C0-EF0067D1A7F9}" destId="{F86B9448-E783-446D-B366-A45BE3AE2484}" srcOrd="2" destOrd="0" presId="urn:microsoft.com/office/officeart/2005/8/layout/orgChart1"/>
    <dgm:cxn modelId="{64742AD5-4331-40DA-8787-4B18FD15E837}" type="presParOf" srcId="{0DEBD83B-138B-4DA7-ACC7-C9474C5BA204}" destId="{35D8C196-1587-41CA-B63D-56C052CEF625}" srcOrd="4" destOrd="0" presId="urn:microsoft.com/office/officeart/2005/8/layout/orgChart1"/>
    <dgm:cxn modelId="{BEB671A4-1375-4DBB-AD97-C346805A197B}" type="presParOf" srcId="{0DEBD83B-138B-4DA7-ACC7-C9474C5BA204}" destId="{07BE0985-A4D6-4803-8BA7-F8EF6DE7DA89}" srcOrd="5" destOrd="0" presId="urn:microsoft.com/office/officeart/2005/8/layout/orgChart1"/>
    <dgm:cxn modelId="{87ABD761-9BDD-4B3A-B708-66E9BC247CE8}" type="presParOf" srcId="{07BE0985-A4D6-4803-8BA7-F8EF6DE7DA89}" destId="{9D6E80AD-CEC7-4A11-AF28-70BBAD8A17DA}" srcOrd="0" destOrd="0" presId="urn:microsoft.com/office/officeart/2005/8/layout/orgChart1"/>
    <dgm:cxn modelId="{FC2DF728-E006-4063-9E0D-0FF0524D98FA}" type="presParOf" srcId="{9D6E80AD-CEC7-4A11-AF28-70BBAD8A17DA}" destId="{21C61543-3563-4F42-872B-D32DFACCFBC2}" srcOrd="0" destOrd="0" presId="urn:microsoft.com/office/officeart/2005/8/layout/orgChart1"/>
    <dgm:cxn modelId="{2E303F27-BA81-40D9-AC3A-848D8D6F131D}" type="presParOf" srcId="{9D6E80AD-CEC7-4A11-AF28-70BBAD8A17DA}" destId="{C9D9E4F4-55C9-4524-BBC6-ED44CF94994A}" srcOrd="1" destOrd="0" presId="urn:microsoft.com/office/officeart/2005/8/layout/orgChart1"/>
    <dgm:cxn modelId="{5A96C89A-4E99-4673-98D8-C0A318ED811C}" type="presParOf" srcId="{07BE0985-A4D6-4803-8BA7-F8EF6DE7DA89}" destId="{9280E61C-56D5-47A2-8AB8-8FFF93070E4D}" srcOrd="1" destOrd="0" presId="urn:microsoft.com/office/officeart/2005/8/layout/orgChart1"/>
    <dgm:cxn modelId="{F59E9B34-0509-4423-8536-253E37B22C1C}" type="presParOf" srcId="{07BE0985-A4D6-4803-8BA7-F8EF6DE7DA89}" destId="{5C0B433B-2AC6-4FCB-868E-A76B61E56C25}" srcOrd="2" destOrd="0" presId="urn:microsoft.com/office/officeart/2005/8/layout/orgChart1"/>
    <dgm:cxn modelId="{CAA10372-1475-451D-AAA4-34023036487A}" type="presParOf" srcId="{0DEBD83B-138B-4DA7-ACC7-C9474C5BA204}" destId="{01D81832-38EB-48CB-9E1B-441CC02242B4}" srcOrd="6" destOrd="0" presId="urn:microsoft.com/office/officeart/2005/8/layout/orgChart1"/>
    <dgm:cxn modelId="{3AD46D51-33B7-4106-A39D-79545DF6BC9D}" type="presParOf" srcId="{0DEBD83B-138B-4DA7-ACC7-C9474C5BA204}" destId="{A53316BF-7921-4DEB-BEA1-C5AA38289A9B}" srcOrd="7" destOrd="0" presId="urn:microsoft.com/office/officeart/2005/8/layout/orgChart1"/>
    <dgm:cxn modelId="{8F2DB78F-D8BE-470A-AFFC-C0EB80C822A0}" type="presParOf" srcId="{A53316BF-7921-4DEB-BEA1-C5AA38289A9B}" destId="{C3D42966-CCBB-4E57-9475-EAF9964B3807}" srcOrd="0" destOrd="0" presId="urn:microsoft.com/office/officeart/2005/8/layout/orgChart1"/>
    <dgm:cxn modelId="{0550B28A-8C3D-4B71-86BE-0231C44D62E7}" type="presParOf" srcId="{C3D42966-CCBB-4E57-9475-EAF9964B3807}" destId="{E665CCA5-7F75-4740-85D4-EC8AD20B15C5}" srcOrd="0" destOrd="0" presId="urn:microsoft.com/office/officeart/2005/8/layout/orgChart1"/>
    <dgm:cxn modelId="{E7AA65E9-9860-4EFA-ABF1-99F41AEBE79F}" type="presParOf" srcId="{C3D42966-CCBB-4E57-9475-EAF9964B3807}" destId="{76AAF305-534D-4FCA-87C5-F05D075EAFAC}" srcOrd="1" destOrd="0" presId="urn:microsoft.com/office/officeart/2005/8/layout/orgChart1"/>
    <dgm:cxn modelId="{B1D2FB1F-2DA6-4E1E-99C5-794EFC3707AA}" type="presParOf" srcId="{A53316BF-7921-4DEB-BEA1-C5AA38289A9B}" destId="{1C128959-1DE8-47C3-8C67-8D5C4FA0B4ED}" srcOrd="1" destOrd="0" presId="urn:microsoft.com/office/officeart/2005/8/layout/orgChart1"/>
    <dgm:cxn modelId="{D8C1AC66-77BD-498C-B039-AD348A9D1822}" type="presParOf" srcId="{A53316BF-7921-4DEB-BEA1-C5AA38289A9B}" destId="{528EB3F3-5C39-4A61-851A-717F87CF3144}" srcOrd="2" destOrd="0" presId="urn:microsoft.com/office/officeart/2005/8/layout/orgChart1"/>
    <dgm:cxn modelId="{3F13161B-5FE6-4789-BD51-DBBC75030B12}" type="presParOf" srcId="{0DEBD83B-138B-4DA7-ACC7-C9474C5BA204}" destId="{050C7A7C-ECDA-4C6C-933E-6882D106B4A6}" srcOrd="8" destOrd="0" presId="urn:microsoft.com/office/officeart/2005/8/layout/orgChart1"/>
    <dgm:cxn modelId="{F78B11B7-6B56-4ECF-8222-C48206099D18}" type="presParOf" srcId="{0DEBD83B-138B-4DA7-ACC7-C9474C5BA204}" destId="{21B0A329-14E8-4C7E-86C6-DD0E0D796BAE}" srcOrd="9" destOrd="0" presId="urn:microsoft.com/office/officeart/2005/8/layout/orgChart1"/>
    <dgm:cxn modelId="{1BAF0C4E-4554-4796-A952-316F0AA53481}" type="presParOf" srcId="{21B0A329-14E8-4C7E-86C6-DD0E0D796BAE}" destId="{22BED659-171C-4A7D-A5AE-DA3D2EF7AEC3}" srcOrd="0" destOrd="0" presId="urn:microsoft.com/office/officeart/2005/8/layout/orgChart1"/>
    <dgm:cxn modelId="{F872D5A6-EA9D-444C-B004-5FB3A7AD5003}" type="presParOf" srcId="{22BED659-171C-4A7D-A5AE-DA3D2EF7AEC3}" destId="{A91EBAE2-E626-49D8-943C-755F93216F0B}" srcOrd="0" destOrd="0" presId="urn:microsoft.com/office/officeart/2005/8/layout/orgChart1"/>
    <dgm:cxn modelId="{FFC89A4D-691E-47B1-AE78-D6322D00A5EF}" type="presParOf" srcId="{22BED659-171C-4A7D-A5AE-DA3D2EF7AEC3}" destId="{9742C5D9-03A3-47C6-BF84-FEB000A050DA}" srcOrd="1" destOrd="0" presId="urn:microsoft.com/office/officeart/2005/8/layout/orgChart1"/>
    <dgm:cxn modelId="{259A58E1-954E-4174-933A-EF58876C86B3}" type="presParOf" srcId="{21B0A329-14E8-4C7E-86C6-DD0E0D796BAE}" destId="{087469B6-85EA-4F48-BA8D-FC2EADC1F5A1}" srcOrd="1" destOrd="0" presId="urn:microsoft.com/office/officeart/2005/8/layout/orgChart1"/>
    <dgm:cxn modelId="{C784BD55-D1C8-4CCB-97EF-F0F6140582FE}" type="presParOf" srcId="{21B0A329-14E8-4C7E-86C6-DD0E0D796BAE}" destId="{1F1D1B67-E3C9-4E98-84D3-AC86C5A553E9}" srcOrd="2" destOrd="0" presId="urn:microsoft.com/office/officeart/2005/8/layout/orgChart1"/>
    <dgm:cxn modelId="{8FE72876-E2F3-4F59-9684-C1A950BE9007}" type="presParOf" srcId="{6C96CB8C-30E5-46D8-8BFD-C5BDB202CA0A}" destId="{EDEDA4CA-F25E-4E39-B801-2E8F49AFC0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D8FDC0-0FE8-4F07-9764-DD9B502DDE43}" type="doc">
      <dgm:prSet loTypeId="urn:microsoft.com/office/officeart/2005/8/layout/orgChart1" loCatId="hierarchy" qsTypeId="urn:microsoft.com/office/officeart/2005/8/quickstyle/3d1" qsCatId="3D" csTypeId="urn:microsoft.com/office/officeart/2005/8/colors/accent1_2#2" csCatId="accent1" phldr="1"/>
      <dgm:spPr/>
    </dgm:pt>
    <dgm:pt modelId="{321C4DB7-5762-4379-82FA-6E4F449507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МО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«Угранский район»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Смоленской области ( тыс.руб.)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2018 год – 174717,6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DD6C0-7126-4B9F-A0F1-11D9DE2D6DA5}" type="par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2F5C5-840E-401C-9537-436B1AA7D2A2}" type="sibTrans" cxnId="{7A4A27F0-46AA-42D3-9C81-4E64EF002464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413C9-9D02-4730-B35E-93B76D0C3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 от других бюджетов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бюджетной системы Российской Федерации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 2018 год – 174717,6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2019 год – 152920,5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2020 год – 152989,3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585AA-8444-4F9E-A6D8-C128BC56FBE5}" type="par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30EAD-D914-4A9D-9E06-0F359FEF4533}" type="sibTrans" cxnId="{C57E0D61-F5D9-421C-85A2-AB9FFCE0DD67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A5F44-E740-40A3-905F-7C9E9CA0E05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безвозмездные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kumimoji="0" lang="ru-RU" altLang="ru-RU" sz="1600" b="0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kumimoji="0" lang="ru-RU" altLang="ru-RU" sz="1600" b="1" i="0" u="none" strike="noStrike" cap="none" normalizeH="0" baseline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endParaRPr kumimoji="0" lang="ru-RU" altLang="ru-RU" sz="1600" b="1" i="0" u="none" strike="noStrike" cap="none" normalizeH="0" baseline="0" dirty="0" smtClean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895D29-878C-4FB4-9EA6-669AB23C85DD}" type="par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3D465-F0C7-4FA3-B7AB-84A97B809787}" type="sibTrans" cxnId="{C165C3FE-BAA8-4C1A-ADEC-9AA8AB9B3745}">
      <dgm:prSet/>
      <dgm:spPr/>
      <dgm:t>
        <a:bodyPr/>
        <a:lstStyle/>
        <a:p>
          <a:endParaRPr lang="ru-RU" sz="16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45E6D-0C38-428E-B1F8-79BA431CD4E9}" type="pres">
      <dgm:prSet presAssocID="{17D8FDC0-0FE8-4F07-9764-DD9B502DDE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EDC3AD-7624-41FB-829D-7497DCDFAEDC}" type="pres">
      <dgm:prSet presAssocID="{321C4DB7-5762-4379-82FA-6E4F449507BB}" presName="hierRoot1" presStyleCnt="0">
        <dgm:presLayoutVars>
          <dgm:hierBranch val="init"/>
        </dgm:presLayoutVars>
      </dgm:prSet>
      <dgm:spPr/>
    </dgm:pt>
    <dgm:pt modelId="{266AD375-B83C-431B-BB11-C825142C89EB}" type="pres">
      <dgm:prSet presAssocID="{321C4DB7-5762-4379-82FA-6E4F449507BB}" presName="rootComposite1" presStyleCnt="0"/>
      <dgm:spPr/>
    </dgm:pt>
    <dgm:pt modelId="{406B9F64-A193-47A3-9AC8-C0C8E69C2F7C}" type="pres">
      <dgm:prSet presAssocID="{321C4DB7-5762-4379-82FA-6E4F449507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69139B-D79C-4018-8017-D4D87B4097B1}" type="pres">
      <dgm:prSet presAssocID="{321C4DB7-5762-4379-82FA-6E4F449507B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46568C-2CE5-4F71-B8F7-78C6A40CCDB3}" type="pres">
      <dgm:prSet presAssocID="{321C4DB7-5762-4379-82FA-6E4F449507BB}" presName="hierChild2" presStyleCnt="0"/>
      <dgm:spPr/>
    </dgm:pt>
    <dgm:pt modelId="{539CB382-1F6C-497D-BC33-70889311257D}" type="pres">
      <dgm:prSet presAssocID="{5DF585AA-8444-4F9E-A6D8-C128BC56FB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79B1F56-4C0E-4A16-BF4A-B4EDE1C261C5}" type="pres">
      <dgm:prSet presAssocID="{2AA413C9-9D02-4730-B35E-93B76D0C3AB3}" presName="hierRoot2" presStyleCnt="0">
        <dgm:presLayoutVars>
          <dgm:hierBranch val="init"/>
        </dgm:presLayoutVars>
      </dgm:prSet>
      <dgm:spPr/>
    </dgm:pt>
    <dgm:pt modelId="{29A2889A-70A7-4CA7-A2DE-4A1B69C7C877}" type="pres">
      <dgm:prSet presAssocID="{2AA413C9-9D02-4730-B35E-93B76D0C3AB3}" presName="rootComposite" presStyleCnt="0"/>
      <dgm:spPr/>
    </dgm:pt>
    <dgm:pt modelId="{B3AA0648-88C8-4395-9E83-36DF1670B7F0}" type="pres">
      <dgm:prSet presAssocID="{2AA413C9-9D02-4730-B35E-93B76D0C3AB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1FEB6E-2B47-43D0-AB4C-55001794DA91}" type="pres">
      <dgm:prSet presAssocID="{2AA413C9-9D02-4730-B35E-93B76D0C3AB3}" presName="rootConnector" presStyleLbl="node2" presStyleIdx="0" presStyleCnt="2"/>
      <dgm:spPr/>
      <dgm:t>
        <a:bodyPr/>
        <a:lstStyle/>
        <a:p>
          <a:endParaRPr lang="ru-RU"/>
        </a:p>
      </dgm:t>
    </dgm:pt>
    <dgm:pt modelId="{91A7925C-C69E-4778-9CBA-D544E4E3F9E8}" type="pres">
      <dgm:prSet presAssocID="{2AA413C9-9D02-4730-B35E-93B76D0C3AB3}" presName="hierChild4" presStyleCnt="0"/>
      <dgm:spPr/>
    </dgm:pt>
    <dgm:pt modelId="{5252F3C5-816F-4294-8A42-E915692C18E7}" type="pres">
      <dgm:prSet presAssocID="{2AA413C9-9D02-4730-B35E-93B76D0C3AB3}" presName="hierChild5" presStyleCnt="0"/>
      <dgm:spPr/>
    </dgm:pt>
    <dgm:pt modelId="{E23CF15A-778C-4AF2-897E-668D168AB845}" type="pres">
      <dgm:prSet presAssocID="{0E895D29-878C-4FB4-9EA6-669AB23C85DD}" presName="Name37" presStyleLbl="parChTrans1D2" presStyleIdx="1" presStyleCnt="2"/>
      <dgm:spPr/>
      <dgm:t>
        <a:bodyPr/>
        <a:lstStyle/>
        <a:p>
          <a:endParaRPr lang="ru-RU"/>
        </a:p>
      </dgm:t>
    </dgm:pt>
    <dgm:pt modelId="{41460063-2E39-41A5-9674-C334E06F3269}" type="pres">
      <dgm:prSet presAssocID="{252A5F44-E740-40A3-905F-7C9E9CA0E05E}" presName="hierRoot2" presStyleCnt="0">
        <dgm:presLayoutVars>
          <dgm:hierBranch val="init"/>
        </dgm:presLayoutVars>
      </dgm:prSet>
      <dgm:spPr/>
    </dgm:pt>
    <dgm:pt modelId="{1D6C3847-277E-4B96-B0FB-5DB1D0437EE7}" type="pres">
      <dgm:prSet presAssocID="{252A5F44-E740-40A3-905F-7C9E9CA0E05E}" presName="rootComposite" presStyleCnt="0"/>
      <dgm:spPr/>
    </dgm:pt>
    <dgm:pt modelId="{F19F6FF5-D685-49FA-B289-F918B7CC710F}" type="pres">
      <dgm:prSet presAssocID="{252A5F44-E740-40A3-905F-7C9E9CA0E05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A8FE5-048A-4032-A211-53D3DE5DE462}" type="pres">
      <dgm:prSet presAssocID="{252A5F44-E740-40A3-905F-7C9E9CA0E05E}" presName="rootConnector" presStyleLbl="node2" presStyleIdx="1" presStyleCnt="2"/>
      <dgm:spPr/>
      <dgm:t>
        <a:bodyPr/>
        <a:lstStyle/>
        <a:p>
          <a:endParaRPr lang="ru-RU"/>
        </a:p>
      </dgm:t>
    </dgm:pt>
    <dgm:pt modelId="{9F9B9C35-2D75-48E9-91E8-658813D93E17}" type="pres">
      <dgm:prSet presAssocID="{252A5F44-E740-40A3-905F-7C9E9CA0E05E}" presName="hierChild4" presStyleCnt="0"/>
      <dgm:spPr/>
    </dgm:pt>
    <dgm:pt modelId="{8C4E7693-AC5D-47BE-B34E-9E61C0B37F01}" type="pres">
      <dgm:prSet presAssocID="{252A5F44-E740-40A3-905F-7C9E9CA0E05E}" presName="hierChild5" presStyleCnt="0"/>
      <dgm:spPr/>
    </dgm:pt>
    <dgm:pt modelId="{2C77F32D-EB46-4C6A-9890-33C7E75FC14B}" type="pres">
      <dgm:prSet presAssocID="{321C4DB7-5762-4379-82FA-6E4F449507BB}" presName="hierChild3" presStyleCnt="0"/>
      <dgm:spPr/>
    </dgm:pt>
  </dgm:ptLst>
  <dgm:cxnLst>
    <dgm:cxn modelId="{CD0D6CA4-2BC4-42DB-8B3C-D23853D968ED}" type="presOf" srcId="{2AA413C9-9D02-4730-B35E-93B76D0C3AB3}" destId="{B3AA0648-88C8-4395-9E83-36DF1670B7F0}" srcOrd="0" destOrd="0" presId="urn:microsoft.com/office/officeart/2005/8/layout/orgChart1"/>
    <dgm:cxn modelId="{5CDA4E3D-E450-4DB6-89DF-08CDD05CBF08}" type="presOf" srcId="{252A5F44-E740-40A3-905F-7C9E9CA0E05E}" destId="{F19F6FF5-D685-49FA-B289-F918B7CC710F}" srcOrd="0" destOrd="0" presId="urn:microsoft.com/office/officeart/2005/8/layout/orgChart1"/>
    <dgm:cxn modelId="{BCA40F33-2CED-4659-A2E3-A26702305607}" type="presOf" srcId="{5DF585AA-8444-4F9E-A6D8-C128BC56FBE5}" destId="{539CB382-1F6C-497D-BC33-70889311257D}" srcOrd="0" destOrd="0" presId="urn:microsoft.com/office/officeart/2005/8/layout/orgChart1"/>
    <dgm:cxn modelId="{1BF242DD-92F6-4E65-82DB-ECD9CDE592EA}" type="presOf" srcId="{321C4DB7-5762-4379-82FA-6E4F449507BB}" destId="{C469139B-D79C-4018-8017-D4D87B4097B1}" srcOrd="1" destOrd="0" presId="urn:microsoft.com/office/officeart/2005/8/layout/orgChart1"/>
    <dgm:cxn modelId="{BDDD9346-CF64-4579-AAE3-4663886BE937}" type="presOf" srcId="{252A5F44-E740-40A3-905F-7C9E9CA0E05E}" destId="{BA9A8FE5-048A-4032-A211-53D3DE5DE462}" srcOrd="1" destOrd="0" presId="urn:microsoft.com/office/officeart/2005/8/layout/orgChart1"/>
    <dgm:cxn modelId="{C165C3FE-BAA8-4C1A-ADEC-9AA8AB9B3745}" srcId="{321C4DB7-5762-4379-82FA-6E4F449507BB}" destId="{252A5F44-E740-40A3-905F-7C9E9CA0E05E}" srcOrd="1" destOrd="0" parTransId="{0E895D29-878C-4FB4-9EA6-669AB23C85DD}" sibTransId="{E243D465-F0C7-4FA3-B7AB-84A97B809787}"/>
    <dgm:cxn modelId="{F95D4D96-8D38-4BA9-8895-04C3084E3E55}" type="presOf" srcId="{321C4DB7-5762-4379-82FA-6E4F449507BB}" destId="{406B9F64-A193-47A3-9AC8-C0C8E69C2F7C}" srcOrd="0" destOrd="0" presId="urn:microsoft.com/office/officeart/2005/8/layout/orgChart1"/>
    <dgm:cxn modelId="{7A4A27F0-46AA-42D3-9C81-4E64EF002464}" srcId="{17D8FDC0-0FE8-4F07-9764-DD9B502DDE43}" destId="{321C4DB7-5762-4379-82FA-6E4F449507BB}" srcOrd="0" destOrd="0" parTransId="{E0CDD6C0-7126-4B9F-A0F1-11D9DE2D6DA5}" sibTransId="{2092F5C5-840E-401C-9537-436B1AA7D2A2}"/>
    <dgm:cxn modelId="{7330B1E1-5944-4EC9-A763-3AB2DEB42805}" type="presOf" srcId="{2AA413C9-9D02-4730-B35E-93B76D0C3AB3}" destId="{E71FEB6E-2B47-43D0-AB4C-55001794DA91}" srcOrd="1" destOrd="0" presId="urn:microsoft.com/office/officeart/2005/8/layout/orgChart1"/>
    <dgm:cxn modelId="{19F3589A-14FB-4472-AC5C-CC6FE010D44A}" type="presOf" srcId="{17D8FDC0-0FE8-4F07-9764-DD9B502DDE43}" destId="{E9145E6D-0C38-428E-B1F8-79BA431CD4E9}" srcOrd="0" destOrd="0" presId="urn:microsoft.com/office/officeart/2005/8/layout/orgChart1"/>
    <dgm:cxn modelId="{C57E0D61-F5D9-421C-85A2-AB9FFCE0DD67}" srcId="{321C4DB7-5762-4379-82FA-6E4F449507BB}" destId="{2AA413C9-9D02-4730-B35E-93B76D0C3AB3}" srcOrd="0" destOrd="0" parTransId="{5DF585AA-8444-4F9E-A6D8-C128BC56FBE5}" sibTransId="{B3D30EAD-D914-4A9D-9E06-0F359FEF4533}"/>
    <dgm:cxn modelId="{4DB2C426-7820-4DCF-B557-C4E1C34F7CF3}" type="presOf" srcId="{0E895D29-878C-4FB4-9EA6-669AB23C85DD}" destId="{E23CF15A-778C-4AF2-897E-668D168AB845}" srcOrd="0" destOrd="0" presId="urn:microsoft.com/office/officeart/2005/8/layout/orgChart1"/>
    <dgm:cxn modelId="{3ACB4F5F-9497-4BC2-931A-EFC10F791376}" type="presParOf" srcId="{E9145E6D-0C38-428E-B1F8-79BA431CD4E9}" destId="{7EEDC3AD-7624-41FB-829D-7497DCDFAEDC}" srcOrd="0" destOrd="0" presId="urn:microsoft.com/office/officeart/2005/8/layout/orgChart1"/>
    <dgm:cxn modelId="{B0B60FB3-17A7-403C-B424-BDC4E5E8093D}" type="presParOf" srcId="{7EEDC3AD-7624-41FB-829D-7497DCDFAEDC}" destId="{266AD375-B83C-431B-BB11-C825142C89EB}" srcOrd="0" destOrd="0" presId="urn:microsoft.com/office/officeart/2005/8/layout/orgChart1"/>
    <dgm:cxn modelId="{50745D38-4CAB-4692-964A-C033B025A6CE}" type="presParOf" srcId="{266AD375-B83C-431B-BB11-C825142C89EB}" destId="{406B9F64-A193-47A3-9AC8-C0C8E69C2F7C}" srcOrd="0" destOrd="0" presId="urn:microsoft.com/office/officeart/2005/8/layout/orgChart1"/>
    <dgm:cxn modelId="{368C2373-3FA9-4497-AF2C-78EAF3C1B4A4}" type="presParOf" srcId="{266AD375-B83C-431B-BB11-C825142C89EB}" destId="{C469139B-D79C-4018-8017-D4D87B4097B1}" srcOrd="1" destOrd="0" presId="urn:microsoft.com/office/officeart/2005/8/layout/orgChart1"/>
    <dgm:cxn modelId="{E9F54974-E9E5-4477-8DB3-671162F0D8A3}" type="presParOf" srcId="{7EEDC3AD-7624-41FB-829D-7497DCDFAEDC}" destId="{F146568C-2CE5-4F71-B8F7-78C6A40CCDB3}" srcOrd="1" destOrd="0" presId="urn:microsoft.com/office/officeart/2005/8/layout/orgChart1"/>
    <dgm:cxn modelId="{A2800203-662E-437E-B272-5F9260D16E9D}" type="presParOf" srcId="{F146568C-2CE5-4F71-B8F7-78C6A40CCDB3}" destId="{539CB382-1F6C-497D-BC33-70889311257D}" srcOrd="0" destOrd="0" presId="urn:microsoft.com/office/officeart/2005/8/layout/orgChart1"/>
    <dgm:cxn modelId="{7CF4E609-3A92-4744-848F-B02C711349B7}" type="presParOf" srcId="{F146568C-2CE5-4F71-B8F7-78C6A40CCDB3}" destId="{F79B1F56-4C0E-4A16-BF4A-B4EDE1C261C5}" srcOrd="1" destOrd="0" presId="urn:microsoft.com/office/officeart/2005/8/layout/orgChart1"/>
    <dgm:cxn modelId="{D510FDDE-9516-438B-8FCC-A303C8FA3D92}" type="presParOf" srcId="{F79B1F56-4C0E-4A16-BF4A-B4EDE1C261C5}" destId="{29A2889A-70A7-4CA7-A2DE-4A1B69C7C877}" srcOrd="0" destOrd="0" presId="urn:microsoft.com/office/officeart/2005/8/layout/orgChart1"/>
    <dgm:cxn modelId="{CE3D36CC-3F2C-4948-BC57-30F79D320C67}" type="presParOf" srcId="{29A2889A-70A7-4CA7-A2DE-4A1B69C7C877}" destId="{B3AA0648-88C8-4395-9E83-36DF1670B7F0}" srcOrd="0" destOrd="0" presId="urn:microsoft.com/office/officeart/2005/8/layout/orgChart1"/>
    <dgm:cxn modelId="{3A3591ED-FA9A-4FBE-824C-2D45D4C8631A}" type="presParOf" srcId="{29A2889A-70A7-4CA7-A2DE-4A1B69C7C877}" destId="{E71FEB6E-2B47-43D0-AB4C-55001794DA91}" srcOrd="1" destOrd="0" presId="urn:microsoft.com/office/officeart/2005/8/layout/orgChart1"/>
    <dgm:cxn modelId="{2DAA7A66-A31D-4772-9AE6-AC6DECCDCEF6}" type="presParOf" srcId="{F79B1F56-4C0E-4A16-BF4A-B4EDE1C261C5}" destId="{91A7925C-C69E-4778-9CBA-D544E4E3F9E8}" srcOrd="1" destOrd="0" presId="urn:microsoft.com/office/officeart/2005/8/layout/orgChart1"/>
    <dgm:cxn modelId="{7D31AA02-5879-4877-869B-B06BDFD523F2}" type="presParOf" srcId="{F79B1F56-4C0E-4A16-BF4A-B4EDE1C261C5}" destId="{5252F3C5-816F-4294-8A42-E915692C18E7}" srcOrd="2" destOrd="0" presId="urn:microsoft.com/office/officeart/2005/8/layout/orgChart1"/>
    <dgm:cxn modelId="{1E424298-9E55-4D06-854A-0D0DD12EA4AB}" type="presParOf" srcId="{F146568C-2CE5-4F71-B8F7-78C6A40CCDB3}" destId="{E23CF15A-778C-4AF2-897E-668D168AB845}" srcOrd="2" destOrd="0" presId="urn:microsoft.com/office/officeart/2005/8/layout/orgChart1"/>
    <dgm:cxn modelId="{8FDDEF00-4318-4F89-A4DD-5BFD9EBD9E17}" type="presParOf" srcId="{F146568C-2CE5-4F71-B8F7-78C6A40CCDB3}" destId="{41460063-2E39-41A5-9674-C334E06F3269}" srcOrd="3" destOrd="0" presId="urn:microsoft.com/office/officeart/2005/8/layout/orgChart1"/>
    <dgm:cxn modelId="{0E9455EB-6231-40CC-BA5C-2CBAC3C92C45}" type="presParOf" srcId="{41460063-2E39-41A5-9674-C334E06F3269}" destId="{1D6C3847-277E-4B96-B0FB-5DB1D0437EE7}" srcOrd="0" destOrd="0" presId="urn:microsoft.com/office/officeart/2005/8/layout/orgChart1"/>
    <dgm:cxn modelId="{452E04B6-DF92-4A94-8E3F-1E9C2B22FB33}" type="presParOf" srcId="{1D6C3847-277E-4B96-B0FB-5DB1D0437EE7}" destId="{F19F6FF5-D685-49FA-B289-F918B7CC710F}" srcOrd="0" destOrd="0" presId="urn:microsoft.com/office/officeart/2005/8/layout/orgChart1"/>
    <dgm:cxn modelId="{7D857D3B-A81A-4BEE-8DBB-96174B078850}" type="presParOf" srcId="{1D6C3847-277E-4B96-B0FB-5DB1D0437EE7}" destId="{BA9A8FE5-048A-4032-A211-53D3DE5DE462}" srcOrd="1" destOrd="0" presId="urn:microsoft.com/office/officeart/2005/8/layout/orgChart1"/>
    <dgm:cxn modelId="{5A97F92C-D189-40EF-8BFD-BAE136FD9635}" type="presParOf" srcId="{41460063-2E39-41A5-9674-C334E06F3269}" destId="{9F9B9C35-2D75-48E9-91E8-658813D93E17}" srcOrd="1" destOrd="0" presId="urn:microsoft.com/office/officeart/2005/8/layout/orgChart1"/>
    <dgm:cxn modelId="{8A382AB3-B693-4D7E-88C0-E52F156650F1}" type="presParOf" srcId="{41460063-2E39-41A5-9674-C334E06F3269}" destId="{8C4E7693-AC5D-47BE-B34E-9E61C0B37F01}" srcOrd="2" destOrd="0" presId="urn:microsoft.com/office/officeart/2005/8/layout/orgChart1"/>
    <dgm:cxn modelId="{9EA2BB2B-BB94-4D9F-BA94-62A62D9FF467}" type="presParOf" srcId="{7EEDC3AD-7624-41FB-829D-7497DCDFAEDC}" destId="{2C77F32D-EB46-4C6A-9890-33C7E75FC14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AB9ECEE-C33B-42AC-89B1-AC4F6EF495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F046C4-D6CE-4273-B44A-F9F37B5291D7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52D286-9332-4053-BE48-363145B1911B}" type="slidenum">
              <a:rPr lang="ru-RU" altLang="ru-RU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BD1A35-07A9-42E6-BD74-81402C17EE75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4277-A81B-41A0-9ED5-B06C2360B517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61A3-B428-4A85-80CC-E6B83CA7AC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948D0-D7B5-4C42-B9DE-124729E06B66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8A9D7-2000-4705-AA31-D02E97C193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48B0-C0E3-41DD-A92C-932C33B2B4A8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FAC77-AB6C-4336-AF00-6CB21B1C9C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157C5-D152-486B-9C25-AF6BEDB8864E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776AD-4DBD-440B-8BA3-3E28FCDDBF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8BF3-A19D-4B1B-A30C-4F3912B227D5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1E7B-0144-4CBA-92EF-4663243861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5E3FB-AED1-4F49-9121-5C7A9F6605FF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B75D-68F5-449D-9446-30840AC01E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6431E-0743-48BC-AFD2-67D98797CF36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EF68E-8C53-471B-8999-EEC1AD3C6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6E422-4F30-4E67-A42B-91B3F1A0DA89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7519-3467-4F1B-9DA3-CECA4DA649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CC9F-9328-46D3-AB79-65EEAD3577AE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D4C4-DFD0-4F69-8B02-F8A21AC7DC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CF709-C262-402F-9F2A-2F6D2BC771AD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0B73-1BAA-4E8F-BF9A-8221140DD5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D5CA-8C9F-4106-A2D7-46998E060653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6AC56-2BFD-4B7B-9784-FE5C7DF83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276B701-DB86-4AA7-9881-77C8CFC84472}" type="datetimeFigureOut">
              <a:rPr lang="ru-RU"/>
              <a:pPr>
                <a:defRPr/>
              </a:pPr>
              <a:t>02.03.2018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D0C6FB1-658B-4261-99EC-9BC9F93F0E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200" b="1" i="1" dirty="0"/>
              <a:t>                    </a:t>
            </a:r>
            <a:br>
              <a:rPr lang="ru-RU" sz="4200" b="1" i="1" dirty="0"/>
            </a:br>
            <a:r>
              <a:rPr lang="ru-RU" sz="4200" b="1" i="1" dirty="0"/>
              <a:t>                             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« УГРАНСКИЙ РАЙОН» 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СМОЛЕНСКОЙ ОБЛАСТИ</a:t>
            </a:r>
            <a:r>
              <a:rPr lang="ru-RU" sz="4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591300" cy="12414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 бюджете муниципального образования «Угранский район» Смоленской области на 2018 год и  на плановый период  2019 и 2020 годов.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20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4340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24623" name="Group 47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6899275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90637"/>
                <a:gridCol w="1289050"/>
                <a:gridCol w="12906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272796,6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153200,0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152989,3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69507,0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58942,0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131883,6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21736,2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20721,2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71084,9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72449,2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80479,0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74786,2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331788" y="1076325"/>
          <a:ext cx="8532812" cy="5573713"/>
        </p:xfrm>
        <a:graphic>
          <a:graphicData uri="http://schemas.openxmlformats.org/presentationml/2006/ole">
            <p:oleObj spid="_x0000_s25602" name="Диаграмма" r:id="rId3" imgW="8763110" imgH="572448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  <a:cs typeface="Times New Roman" pitchFamily="18" charset="0"/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cs typeface="Times New Roman" pitchFamily="18" charset="0"/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  <a:cs typeface="Times New Roman" pitchFamily="18" charset="0"/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  <a:cs typeface="Times New Roman" pitchFamily="18" charset="0"/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  <a:cs typeface="Times New Roman" pitchFamily="18" charset="0"/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cs typeface="Times New Roman" panose="02020603050405020304" pitchFamily="18" charset="0"/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cs typeface="Times New Roman" pitchFamily="18" charset="0"/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cs typeface="Times New Roman" pitchFamily="18" charset="0"/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cs typeface="Times New Roman" pitchFamily="18" charset="0"/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cs typeface="Times New Roman" pitchFamily="18" charset="0"/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  <a:cs typeface="Times New Roman" pitchFamily="18" charset="0"/>
              </a:rPr>
              <a:t>Иные доходы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cs typeface="Times New Roman" pitchFamily="18" charset="0"/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  <a:cs typeface="Times New Roman" pitchFamily="18" charset="0"/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799262" cy="4133850"/>
        </p:xfrm>
        <a:graphic>
          <a:graphicData uri="http://schemas.openxmlformats.org/presentationml/2006/ole">
            <p:oleObj spid="_x0000_s32770" r:id="rId3" imgW="6803726" imgH="4139543" progId="Excel.Char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  <a:cs typeface="Times New Roman" pitchFamily="18" charset="0"/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  <a:cs typeface="Times New Roman" pitchFamily="18" charset="0"/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4" name="Group 42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  <a:cs typeface="Times New Roman" pitchFamily="18" charset="0"/>
              </a:rPr>
              <a:t>Бюджет для граждан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4350" y="1196975"/>
            <a:ext cx="5976938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Уважаемые жители </a:t>
            </a:r>
            <a:r>
              <a:rPr lang="ru-RU" sz="1600" b="1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Угранского</a:t>
            </a:r>
            <a:r>
              <a:rPr lang="ru-RU" sz="16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района!</a:t>
            </a:r>
            <a:endParaRPr lang="en-US" sz="16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Угранского</a:t>
            </a:r>
            <a:r>
              <a:rPr lang="ru-RU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района.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  <a:cs typeface="Times New Roman" pitchFamily="18" charset="0"/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  <a:cs typeface="Times New Roman" pitchFamily="18" charset="0"/>
              </a:rPr>
              <a:t>Н.С. Шишигина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3481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cs typeface="Times New Roman" pitchFamily="18" charset="0"/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  <a:cs typeface="Times New Roman" pitchFamily="18" charset="0"/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481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cs typeface="Times New Roman" pitchFamily="18" charset="0"/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cs typeface="Times New Roman" pitchFamily="18" charset="0"/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  <a:cs typeface="Times New Roman" pitchFamily="18" charset="0"/>
              </a:rPr>
              <a:t>Этапы формирования местного бюджета</a:t>
            </a:r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755650" y="366713"/>
            <a:ext cx="7777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cs typeface="Times New Roman" pitchFamily="18" charset="0"/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2017 год и на плановый период 2018 и 2019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388" y="1773238"/>
          <a:ext cx="8712200" cy="482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70"/>
                <a:gridCol w="985988"/>
                <a:gridCol w="904095"/>
                <a:gridCol w="1204231"/>
                <a:gridCol w="1062557"/>
                <a:gridCol w="1204231"/>
                <a:gridCol w="1133393"/>
              </a:tblGrid>
              <a:tr h="10351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 капитального характера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годам: (тыс. рублей)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51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7542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 детям-сиротам и детям,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оставшимся без попечения родителей, лицам на их числа по договорам найма специализированных жилых помещений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21301,5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3492,0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6111,0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cs typeface="Times New Roman" pitchFamily="18" charset="0"/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2400" i="1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400" b="1" i="1">
                <a:solidFill>
                  <a:srgbClr val="002060"/>
                </a:solidFill>
                <a:cs typeface="Times New Roman" pitchFamily="18" charset="0"/>
              </a:rPr>
              <a:t>на 2018 год и на плановый период 2019 и 2020 годов</a:t>
            </a:r>
            <a:endParaRPr lang="ru-RU" sz="240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2133600"/>
            <a:ext cx="8713788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Бюджетная политика муниципального образования «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район»  Смоленской области определяет основные ориентиры и стратегические цели развития муниципального образования «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район» Смоленской области на трехлетний период. </a:t>
            </a:r>
          </a:p>
          <a:p>
            <a:pPr indent="457200" fontAlgn="auto">
              <a:buClr>
                <a:schemeClr val="accent1">
                  <a:lumMod val="75000"/>
                </a:schemeClr>
              </a:buClr>
              <a:defRPr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Основными целями бюджетной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район» Смоленской области на</a:t>
            </a: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 2018 год и на плановый период 2019 и 2020 годов являются обеспечение долгосрочной сбалансированности и финансовой устойчивости бюджетной системы муниципального образования «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</a:t>
            </a:r>
            <a:r>
              <a:rPr lang="ru-RU" dirty="0" err="1">
                <a:solidFill>
                  <a:schemeClr val="bg1"/>
                </a:solidFill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район» Смоленской области.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2018год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будут являться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прогноза доходов, расходов и источников финансирования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соразмерность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 поступающими доходами. Безусловное  исполнение действующих расходных обязательств, недопущение принятия новых расходных обязательств, не обеспеченных доходными источниками;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концентрация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приоритетных направлениях, прежде всего связанных с улучшением условий жизни человека, адресном решении социальных проблем, повышении эффективности и качества предоставляемых населению муниципальных услуг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реализации приоритетных задач государственной политики,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в указах Президента РФ по достижению целевых показателей заработной платы отдельных категорий работников бюджетной сферы, индексация заработной платы работников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экономики, на которых не распространяются указы Президента РФ на 4%, обеспечение месячной заработной платы работников бюджетной сферы на уровне не ниже минимального размера оплаты труда, установленного Федеральным законом «О минимальном размере оплаты труда»;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социальных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избирательность инвестиционных расходов и расходов капитального характера. Концентрация бюджетных средств на максимально результативных инвестиционных проектах и наиболее востребованных объектах капитального строительства;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 результативности бюджетных расходов за счет сокращения  неэффективных расходов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устойчивого развития сельских территорий, стимулирование роста объемов производства сельскохозяйственной продукции, эффективного использования земель сельскохозяйственного назначения, повышение качества жизни сельского населения;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в том числе за счет повышения качества финансового менеджмента в органах исполнительной власти и бюджетных учреждениях;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просроченной задолженности по бюджетным и долговым обязательствам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332656"/>
            <a:ext cx="8784976" cy="6192688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работы по применению механизма самообложения граждан;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и повышение эффективности процедур муниципальных закупок товаров, работ, услуг;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централизация муниципальных закупок по отдельным видам товаров, работ, услуг на муниципальном уровне;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качества финансового контроля в управлении бюджетным процессом, в том числе внутреннего финансового контроля и внутреннего финансового аудита;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принципов открытости и прозрачности управления муниципальными финансами, в том числе путем составления брошюры «Бюджет для граждан»;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бюджетов;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плана мероприятий по повышению налоговых и неналоговых доходов и эффективности бюджетного процесса и Плана мероприятий по росту доходов бюджета в целях оздоровления государственных финансов Смоленской области на период до 2022 года, утвержденного распоряжением Администрации Смоленской области от 28.09.2016 № 1555-р/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автоматизированной информационной системы в целях повышения прозрачности оценки выполнения муниципального задания оказания муниципальных услуг муниципальными учреждениями;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бюджетных расходов путем установления моратория на увеличение численности работников муниципальных органов власти и отдельных категорий работников бюджетной сферы;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взвешенной долговой политики.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425" y="3789363"/>
            <a:ext cx="43926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налоговой политики будут являться: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администрирования земельного налога и повышения уровня его собираемости для целей пополнения доходной базы местных бюджетов;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развития малого и среднего предпринимательства.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2018 год и плановый период 2019-2020годов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712968" cy="6336704"/>
          </a:xfrm>
        </p:spPr>
        <p:txBody>
          <a:bodyPr numCol="2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совершенствования налогового администрирования предполагается: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ответственности администраторов доходов за эффективное прогнозирование, своевременность, полноту поступления и сокращение задолженности администрируемых платежей;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контроль за поступлением доходов в консолидированный бюджет муниципального образования;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муниципальной собственностью, в том числе за счет повышения качества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деятельности Межведомственной комиссии при Администрации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по укреплению налоговой дисциплины.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части консолидированного бюджета муниципального образования «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в целях повышения собираемости имущественных налогов будет продолжена работа по следующим направлениям: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органами местного самоуправления муниципального образования совместно с территориальными налоговыми органами индивидуальной работы с физическими лицам,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accent5"/>
              </a:buClr>
              <a:buFontTx/>
              <a:buChar char="-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002060"/>
                </a:solidFill>
                <a:cs typeface="Times New Roman" pitchFamily="18" charset="0"/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2" name="Group 66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8720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381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10000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-143,50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-110,40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a:t>
            </a:r>
          </a:p>
        </p:txBody>
      </p:sp>
      <p:pic>
        <p:nvPicPr>
          <p:cNvPr id="4512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  <a:defRPr/>
            </a:pPr>
            <a:endParaRPr lang="ru-RU" altLang="ru-RU" sz="1000" b="1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Arial" charset="0"/>
              <a:buChar char="•"/>
              <a:defRPr/>
            </a:pPr>
            <a:endParaRPr lang="ru-RU" altLang="ru-RU" sz="140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672" name="Group 320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524625"/>
        </p:xfrm>
        <a:graphic>
          <a:graphicData uri="http://schemas.openxmlformats.org/drawingml/2006/table">
            <a:tbl>
              <a:tblPr/>
              <a:tblGrid>
                <a:gridCol w="3587878">
                  <a:extLst>
                    <a:ext uri="{9D8B030D-6E8A-4147-A177-3AD203B41FA5}"/>
                  </a:extLst>
                </a:gridCol>
                <a:gridCol w="1030429">
                  <a:extLst>
                    <a:ext uri="{9D8B030D-6E8A-4147-A177-3AD203B41FA5}"/>
                  </a:extLst>
                </a:gridCol>
                <a:gridCol w="775925">
                  <a:extLst>
                    <a:ext uri="{9D8B030D-6E8A-4147-A177-3AD203B41FA5}"/>
                  </a:extLst>
                </a:gridCol>
                <a:gridCol w="816273">
                  <a:extLst>
                    <a:ext uri="{9D8B030D-6E8A-4147-A177-3AD203B41FA5}"/>
                  </a:extLst>
                </a:gridCol>
                <a:gridCol w="757303">
                  <a:extLst>
                    <a:ext uri="{9D8B030D-6E8A-4147-A177-3AD203B41FA5}"/>
                  </a:extLst>
                </a:gridCol>
                <a:gridCol w="991633">
                  <a:extLst>
                    <a:ext uri="{9D8B030D-6E8A-4147-A177-3AD203B41FA5}"/>
                  </a:extLst>
                </a:gridCol>
                <a:gridCol w="979217">
                  <a:extLst>
                    <a:ext uri="{9D8B030D-6E8A-4147-A177-3AD203B41FA5}"/>
                  </a:extLst>
                </a:gridCol>
              </a:tblGrid>
              <a:tr h="1275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8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5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75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741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500" y="261938"/>
            <a:ext cx="9080500" cy="768985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i="1" dirty="0" smtClean="0">
              <a:solidFill>
                <a:srgbClr val="CC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b="1" dirty="0" smtClean="0"/>
              <a:t>     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2420888"/>
          <a:ext cx="87129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420938"/>
            <a:ext cx="48974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358775" y="1989138"/>
          <a:ext cx="8785225" cy="4536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3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  <a:p>
            <a:pPr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200" smtClean="0"/>
          </a:p>
        </p:txBody>
      </p:sp>
      <p:graphicFrame>
        <p:nvGraphicFramePr>
          <p:cNvPr id="2" name="Схема 1"/>
          <p:cNvGraphicFramePr/>
          <p:nvPr/>
        </p:nvGraphicFramePr>
        <p:xfrm>
          <a:off x="827584" y="1609724"/>
          <a:ext cx="7920880" cy="5257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0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  <a:cs typeface="Times New Roman" pitchFamily="18" charset="0"/>
              </a:rPr>
              <a:t>Доходы бюджета муниципального образования «Угранский район» Смоленской  области  на  2018 год ( в тыс. руб.)</a:t>
            </a:r>
          </a:p>
        </p:txBody>
      </p:sp>
      <p:graphicFrame>
        <p:nvGraphicFramePr>
          <p:cNvPr id="50180" name="Object 3"/>
          <p:cNvGraphicFramePr>
            <a:graphicFrameLocks/>
          </p:cNvGraphicFramePr>
          <p:nvPr/>
        </p:nvGraphicFramePr>
        <p:xfrm>
          <a:off x="65088" y="1412875"/>
          <a:ext cx="8885237" cy="5319713"/>
        </p:xfrm>
        <a:graphic>
          <a:graphicData uri="http://schemas.openxmlformats.org/presentationml/2006/ole">
            <p:oleObj spid="_x0000_s50180" r:id="rId3" imgW="8882642" imgH="5316173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2018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  <a:cs typeface="Times New Roman" pitchFamily="18" charset="0"/>
            </a:endParaRPr>
          </a:p>
          <a:p>
            <a:endParaRPr lang="ru-RU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/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/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/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/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/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0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58371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2018 и плановый период 2019  и 2020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197840,0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176521,3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198996,0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177701,3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178556,0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1217,0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2017 год и плановый период 2018 и 2019 г (в тыс.руб.)</a:t>
            </a:r>
          </a:p>
        </p:txBody>
      </p:sp>
      <p:graphicFrame>
        <p:nvGraphicFramePr>
          <p:cNvPr id="57384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5840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250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1481" name="Group 41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cs typeface="Times New Roman" pitchFamily="18" charset="0"/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62591" name="Group 127"/>
          <p:cNvGraphicFramePr>
            <a:graphicFrameLocks noGrp="1"/>
          </p:cNvGraphicFramePr>
          <p:nvPr/>
        </p:nvGraphicFramePr>
        <p:xfrm>
          <a:off x="107950" y="1125538"/>
          <a:ext cx="8928100" cy="5614987"/>
        </p:xfrm>
        <a:graphic>
          <a:graphicData uri="http://schemas.openxmlformats.org/drawingml/2006/table">
            <a:tbl>
              <a:tblPr/>
              <a:tblGrid>
                <a:gridCol w="1785938"/>
                <a:gridCol w="1785937"/>
                <a:gridCol w="1784350"/>
                <a:gridCol w="1785938"/>
                <a:gridCol w="1785937"/>
              </a:tblGrid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291311,0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197840,0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24676,4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23122,4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266634,6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174717,6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2018 и плановый период 2019 и 2020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34146,7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95721,1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29937,5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17892,5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19844,7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– районного бюджета.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интересы которых в той или иной мере затронуты районным бюджетом. </a:t>
            </a:r>
          </a:p>
        </p:txBody>
      </p:sp>
      <p:sp>
        <p:nvSpPr>
          <p:cNvPr id="19458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9459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3" name="Диаграмма 1"/>
          <p:cNvGraphicFramePr>
            <a:graphicFrameLocks/>
          </p:cNvGraphicFramePr>
          <p:nvPr/>
        </p:nvGraphicFramePr>
        <p:xfrm>
          <a:off x="-52388" y="-52388"/>
          <a:ext cx="9236076" cy="7194551"/>
        </p:xfrm>
        <a:graphic>
          <a:graphicData uri="http://schemas.openxmlformats.org/presentationml/2006/ole">
            <p:oleObj spid="_x0000_s64513" name="Диаграмма" r:id="rId3" imgW="8848758" imgH="6895993" progId="Excel.Chart.8">
              <p:embed/>
            </p:oleObj>
          </a:graphicData>
        </a:graphic>
      </p:graphicFrame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7406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  <a:cs typeface="Times New Roman" pitchFamily="18" charset="0"/>
              </a:rPr>
              <a:t>Структура бюджетных ассигнований по разделам расходов на 2018 год и плановый период 2019-2020 гг </a:t>
            </a:r>
          </a:p>
          <a:p>
            <a:endParaRPr lang="ru-RU" b="1" i="1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buClr>
                <a:srgbClr val="37435C"/>
              </a:buClr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0483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4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5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ПРОФИЦИТ</a:t>
            </a:r>
          </a:p>
        </p:txBody>
      </p:sp>
      <p:sp>
        <p:nvSpPr>
          <p:cNvPr id="20487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Доходы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20488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Расходы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489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ДЕФИЦИТОМ</a:t>
            </a:r>
            <a:endParaRPr lang="ru-RU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20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  <a:cs typeface="Times New Roman" pitchFamily="18" charset="0"/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  <a:cs typeface="Times New Roman" pitchFamily="18" charset="0"/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  <a:cs typeface="Times New Roman" pitchFamily="18" charset="0"/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cs typeface="Times New Roman" pitchFamily="18" charset="0"/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  <a:cs typeface="Times New Roman" pitchFamily="18" charset="0"/>
              </a:rPr>
              <a:t>Субвенции – 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9151</TotalTime>
  <Words>3274</Words>
  <Application>Microsoft Office PowerPoint</Application>
  <PresentationFormat>Экран (4:3)</PresentationFormat>
  <Paragraphs>661</Paragraphs>
  <Slides>52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52</vt:i4>
      </vt:variant>
      <vt:variant>
        <vt:lpstr>Произвольные показы</vt:lpstr>
      </vt:variant>
      <vt:variant>
        <vt:i4>1</vt:i4>
      </vt:variant>
    </vt:vector>
  </HeadingPairs>
  <TitlesOfParts>
    <vt:vector size="77" baseType="lpstr">
      <vt:lpstr>Times New Roman</vt:lpstr>
      <vt:lpstr>Arial</vt:lpstr>
      <vt:lpstr>Corbel</vt:lpstr>
      <vt:lpstr>Tunga</vt:lpstr>
      <vt:lpstr>Tahoma</vt:lpstr>
      <vt:lpstr>Bodoni MT</vt:lpstr>
      <vt:lpstr>Wingdings</vt:lpstr>
      <vt:lpstr>Verdana</vt:lpstr>
      <vt:lpstr>Bodoni MT Black</vt:lpstr>
      <vt:lpstr>Calibri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Диаграмма</vt:lpstr>
      <vt:lpstr>Диаграмма Microsoft Excel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2018 год и плановый период 2019-2020годов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2018 год и плановый период 2019  и 2020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2018 год</vt:lpstr>
      <vt:lpstr> </vt:lpstr>
      <vt:lpstr>Слайд 40</vt:lpstr>
      <vt:lpstr>Слайд 41</vt:lpstr>
      <vt:lpstr>Основные характеристики  районного  бюджета на   2018 и плановый период 2019  и 2020 годов. ( тыс.руб)</vt:lpstr>
      <vt:lpstr>Программная структура расходов  районного бюджета на 2017 год и плановый период 2018 и 2019 г (в тыс.руб.)</vt:lpstr>
      <vt:lpstr>Программная структура расходов  районного бюджета на 2018 год и плановый период 2019 и 2020 г.</vt:lpstr>
      <vt:lpstr>Слайд 45</vt:lpstr>
      <vt:lpstr>Программная структура расходов  районного бюджета на 2018 год и плановый период 2019 и 2020 г.</vt:lpstr>
      <vt:lpstr>Программная структура расходов  районного бюджета на 2018 год и плановый период 2019 и 2020 г.</vt:lpstr>
      <vt:lpstr>Слайд 48</vt:lpstr>
      <vt:lpstr>Распределение  бюджетных ассигнований по разделам расходов  на 2018 и плановый период 2019 и 2020 год(тыс. руб.)</vt:lpstr>
      <vt:lpstr>Слайд 50</vt:lpstr>
      <vt:lpstr>Контактная информация</vt:lpstr>
      <vt:lpstr>Слайд 52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297</cp:revision>
  <dcterms:created xsi:type="dcterms:W3CDTF">2013-12-02T14:04:15Z</dcterms:created>
  <dcterms:modified xsi:type="dcterms:W3CDTF">2018-03-02T06:37:32Z</dcterms:modified>
</cp:coreProperties>
</file>