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2782A67-D432-45B5-924A-8997C5423D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864AF7-0BF5-48B2-9D01-53D4F9912B38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677FF3-162C-43A6-9668-5944288AD1CE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CC4E-52E6-4C35-AF58-98C8AC1387A5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9D09-6765-45C3-BBA5-ECE1A67F9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6BAC-9E1A-48A7-8B75-718DFDF5FA61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733C-CB37-4EE9-9ED0-B30BC3B76A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B756-4C4F-4FA7-8A12-DB3380DB8497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F438-E413-4B92-A22E-4E248FBE43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BC2D-9CDF-4A3F-A184-8A3B0FCC94B5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A622-92C8-45EC-B5DC-D4D4DD6D7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462D-C55A-4031-B599-E9F690126C4A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FE44-ACBA-47E7-972F-4ED5B2A9A5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DECE-4DFF-435C-8CA0-1AECF0BCF43A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C064-BBDA-444B-AC9B-516128219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E131-9078-4C8D-9254-17A04442F03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374D-C6B4-4058-B144-0AE0CD38FA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D87F-23B9-4B5A-BA8E-AE648C0D1D1B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2A84-C9ED-459A-AF6A-012EC47D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BED-117D-4661-8620-FB2677C6B827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559AA-FA7B-494D-9328-995BD2DA34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621D-F337-4EDE-BFF5-5D27CDDE714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A59F-6AAC-4A97-A1E4-3ADEDC44B5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9A24-C903-4C1D-8E4F-6C2715EBC064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3DEF-9F6C-4A72-B237-203497177C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DF083-E3DF-4BD0-87E0-76E6B1D9FF2C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A34B6-2B92-4059-9C1F-8821C885CF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7BDE-F06D-423A-BA66-DDE758A064B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665E-6FA8-464A-A42A-9CEE202FF9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E152-4100-4940-AEEC-A06F6B90C5EF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CDD5-BE9F-40A1-A65E-E88310574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609F-6CD7-454D-8DBA-7367248A9CCD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3542-E96D-43FC-9E53-0C5F9C67F9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417C-4227-43BC-A820-B1E2CA9F52A5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BA51-0186-451F-81E5-E6AC285DFD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47C0-DC14-4D44-B7F5-0CCCC328E5C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3B2C-121B-414F-8162-F5D65DE1B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A817-10EA-417B-A7E6-DF75AF929D5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9F15-36C7-41DF-AB10-E9C9FB1550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54A6-DE42-4095-9B36-D462CA77C34B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B423-9110-4A01-A6E3-E049315A5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9D45-3A28-40A6-88B8-E3EB41FDB37B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5D431-951D-4C5B-A54A-F738A28B40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447D-8549-4015-B3F6-C2107F9CE19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0611-6792-4619-8236-8533967916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647E-A62A-4C44-A944-6D2BA6365E15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B93D-F9E7-4334-8A34-93819C3E35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D96E-2BA4-4730-ACEB-A36C09679C1F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0E77-FE5F-4D54-98F0-EACE1B167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5AD1-BB24-4255-A7A4-6C79EED56446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0281-1A2D-48F8-93DF-D3A35A80B6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6CB6-EBDD-408E-A999-7F5145A4F02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0863-BD2E-48D5-8791-90D85826FB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D6C5-325C-4DFF-9CF3-5F5DF19EED66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F114-D4FF-40BD-9434-AD4B9EE45D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90D8-387C-4BCE-96DE-09DF8B165034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B1AE-5914-49F0-A3B4-F497631DB9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7503-DA14-4D97-975C-9168D2114CB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F6E0-A67E-4DAC-9F5B-1CADDE526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C51E-6C0F-4F65-BD49-270D24BF5DC1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69FE-783E-4F14-864B-B5D7ECEC36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0CD5-2CB8-47CC-BB7E-B371604C8797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F9F5-2185-402C-94B0-451760BC0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36EA-03E7-43A2-A96D-FA4119698F79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227E-829C-49B5-9A42-DDCB80E702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8BD1-A593-4332-8BD3-2A3B8FE7FE67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C8B1-947F-4675-9497-EBD0231EF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14BE-EF97-43A7-9A13-C00C3D0011FB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A8E3-38EC-4A53-8BF5-6FA195315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087F-B20C-42E4-AC1F-6F9F96AF166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312E-8FA5-4714-8DED-97BCD9AE28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F055-7805-43EA-95A5-C4894415A0F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7125-BF8B-4496-B1FF-B792C5FEDC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E36A-9C8C-48CE-B32F-04E96BDFC64B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D393-6230-45E3-9524-DEB68B7BF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310D-1D2D-46BA-AF55-C3E0347B5F16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9DA2F-B1AB-4DF5-8B9B-E54CF8F0B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E088-908A-40D5-BD14-B03455802818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7582-9E37-466F-9EA2-9F24D2ADD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E6F7-4DE2-465C-B30A-2A5D4FA249EA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A0C5-E233-4832-B11C-6E2D996C1D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31644-020E-453A-8899-2EBF96AE4E32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5AE3-6E2E-458E-84FE-38ECE1D2B6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C5FC-5935-4762-8ABC-EE0E185878F6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A0CA-FB40-46A8-ADA5-90774F17BC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93ED-5B10-4245-A4B6-8FCA1DD9EBA8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1E4C-7E3D-4DD5-9BCD-A20B443A4D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E5A6-92D0-4B20-B3FF-87D2A5C2627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BD66-498C-4121-A7AF-5A225B8B2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B2B0-7FB1-42C4-B5DD-6BD5C7A31009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EEE0D-AAD9-4456-A36B-3A137A1B53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D44A147-248A-4891-A87D-3D8B6A9659CC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93C60B7-3D30-4C55-A3F9-9A0C613039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68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498567F-9F3F-48F7-9FB6-F7A1681CFEFE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5430783-EABB-492C-BFC9-75875BF554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C4FDCF3E-A208-4812-B278-B64E2FF90EC0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3E10453-BA7A-44EA-85A7-F5EDD7E0A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27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8FA4797A-715C-4E67-A753-2AEB8337940E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6D5D37D7-6C33-49BE-A30D-4F0775293A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46 от 26.12.2018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2019 год и на плановый период 2020 и 2021 годов. 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732837" cy="5580063"/>
        </p:xfrm>
        <a:graphic>
          <a:graphicData uri="http://schemas.openxmlformats.org/presentationml/2006/ole">
            <p:oleObj spid="_x0000_s26626" name="Диаграмма" r:id="rId3" imgW="8705831" imgH="55816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32770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2771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2019 год и плановый период 2020 и 2021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latin typeface="+mn-lt"/>
                <a:ea typeface="+mn-ea"/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latin typeface="+mn-lt"/>
              <a:ea typeface="+mn-ea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latin typeface="+mn-lt"/>
                <a:ea typeface="+mn-ea"/>
                <a:cs typeface="Tahoma" pitchFamily="34" charset="0"/>
              </a:rPr>
              <a:t>     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5435600" y="1844675"/>
            <a:ext cx="2951163" cy="186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МО «Угранский район» Смоленской области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10589,2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11797,5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2021г- 12933,8</a:t>
            </a: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3321,6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3451,2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3606,5</a:t>
            </a:r>
          </a:p>
        </p:txBody>
      </p:sp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0,2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0,3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0,4</a:t>
            </a:r>
          </a:p>
        </p:txBody>
      </p:sp>
      <p:sp>
        <p:nvSpPr>
          <p:cNvPr id="72712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1273,8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1401,2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1478,3</a:t>
            </a:r>
          </a:p>
        </p:txBody>
      </p:sp>
      <p:sp>
        <p:nvSpPr>
          <p:cNvPr id="72713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3182,4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3387,9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3609,4</a:t>
            </a:r>
          </a:p>
        </p:txBody>
      </p:sp>
      <p:sp>
        <p:nvSpPr>
          <p:cNvPr id="72714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2715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2716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2717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r>
              <a:rPr lang="ru-RU" sz="1800" b="1">
                <a:solidFill>
                  <a:srgbClr val="CC0066"/>
                </a:solidFill>
              </a:rPr>
              <a:t/>
            </a:r>
            <a:br>
              <a:rPr lang="ru-RU" sz="1800" b="1">
                <a:solidFill>
                  <a:srgbClr val="CC0066"/>
                </a:solidFill>
              </a:rPr>
            </a:br>
            <a:r>
              <a:rPr lang="ru-RU" sz="1800" b="1">
                <a:solidFill>
                  <a:srgbClr val="CC0066"/>
                </a:solidFill>
              </a:rPr>
              <a:t/>
            </a:r>
            <a:br>
              <a:rPr lang="ru-RU" sz="1800" b="1">
                <a:solidFill>
                  <a:srgbClr val="CC0066"/>
                </a:solidFill>
              </a:rPr>
            </a:br>
            <a:r>
              <a:rPr lang="ru-RU" sz="1800" b="1">
                <a:solidFill>
                  <a:srgbClr val="CC0066"/>
                </a:solidFill>
              </a:rPr>
              <a:t/>
            </a:r>
            <a:br>
              <a:rPr lang="ru-RU" sz="1800" b="1">
                <a:solidFill>
                  <a:srgbClr val="CC0066"/>
                </a:solidFill>
              </a:rPr>
            </a:b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1908175" y="2070100"/>
            <a:ext cx="4537075" cy="1228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МО «Угранский район» Смоленской области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132,5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141,7</a:t>
            </a: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132,5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2021г- 141,7</a:t>
            </a:r>
          </a:p>
        </p:txBody>
      </p:sp>
      <p:sp>
        <p:nvSpPr>
          <p:cNvPr id="75781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r>
              <a:rPr lang="ru-RU" sz="1600" b="1">
                <a:solidFill>
                  <a:schemeClr val="bg1"/>
                </a:solidFill>
              </a:rPr>
              <a:t/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/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/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24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4752,5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4787,6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4825,6</a:t>
            </a: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4444,1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4479,4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4517,7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3059113" y="4549775"/>
            <a:ext cx="2952750" cy="1677988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308,4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308,2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307,9</a:t>
            </a: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</a:t>
            </a:r>
          </a:p>
        </p:txBody>
      </p:sp>
      <p:sp>
        <p:nvSpPr>
          <p:cNvPr id="78855" name="Line 9"/>
          <p:cNvSpPr>
            <a:spLocks noChangeShapeType="1"/>
          </p:cNvSpPr>
          <p:nvPr/>
        </p:nvSpPr>
        <p:spPr bwMode="auto">
          <a:xfrm flipH="1">
            <a:off x="2303463" y="2779713"/>
            <a:ext cx="215900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56" name="Line 10"/>
          <p:cNvSpPr>
            <a:spLocks noChangeShapeType="1"/>
          </p:cNvSpPr>
          <p:nvPr/>
        </p:nvSpPr>
        <p:spPr bwMode="auto">
          <a:xfrm flipH="1">
            <a:off x="4265613" y="2779713"/>
            <a:ext cx="0" cy="17700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57" name="Line 11"/>
          <p:cNvSpPr>
            <a:spLocks noChangeShapeType="1"/>
          </p:cNvSpPr>
          <p:nvPr/>
        </p:nvSpPr>
        <p:spPr bwMode="auto">
          <a:xfrm>
            <a:off x="6372225" y="2779713"/>
            <a:ext cx="504825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2019 год и плановый период 2020-2021гг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4711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4711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4711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2811,2 тыс.руб</a:t>
            </a:r>
          </a:p>
        </p:txBody>
      </p:sp>
      <p:sp>
        <p:nvSpPr>
          <p:cNvPr id="4711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3556,9 тыс.руб</a:t>
            </a:r>
          </a:p>
        </p:txBody>
      </p:sp>
      <p:sp>
        <p:nvSpPr>
          <p:cNvPr id="4712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4239,2 тыс.руб</a:t>
            </a:r>
          </a:p>
        </p:txBody>
      </p:sp>
      <p:sp>
        <p:nvSpPr>
          <p:cNvPr id="4712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56323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2019 и плановый период 2020  и 2021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15474,2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15474,2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20137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2019 год и плановый период 2020 и 2021 гг (в тыс.руб.)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6921500" cy="5886450"/>
        </p:xfrm>
        <a:graphic>
          <a:graphicData uri="http://schemas.openxmlformats.org/drawingml/2006/table">
            <a:tbl>
              <a:tblPr/>
              <a:tblGrid>
                <a:gridCol w="3409950"/>
                <a:gridCol w="1103312"/>
                <a:gridCol w="1203325"/>
                <a:gridCol w="12049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13999,7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15369,4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694,9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733,8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2019 и плановый период 2020 и 2021 гг. (руб.)</a:t>
            </a:r>
          </a:p>
        </p:txBody>
      </p:sp>
      <p:graphicFrame>
        <p:nvGraphicFramePr>
          <p:cNvPr id="54317" name="Group 45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15474200,0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3811200,0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4768900,0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5501000,0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10560400,0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10769700,0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11161200,0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18434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9458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59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22539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22543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9524</TotalTime>
  <Words>1946</Words>
  <Application>Microsoft Office PowerPoint</Application>
  <PresentationFormat>Экран (4:3)</PresentationFormat>
  <Paragraphs>288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5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1_Mylar</vt:lpstr>
      <vt:lpstr>2_Mylar</vt:lpstr>
      <vt:lpstr>3_Mylar</vt:lpstr>
      <vt:lpstr>Диаграмма Microsoft Office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2019 и плановый период 2020  и 2021 годов. ( тыс.руб)</vt:lpstr>
      <vt:lpstr>Слайд 32</vt:lpstr>
      <vt:lpstr>Программная структура расходов  сельского бюджета на 2019 год и плановый период 2020 и 2021 гг (в тыс.руб.)</vt:lpstr>
      <vt:lpstr>Распределение  бюджетных ассигнований по разделам расходов  на 2019 и плановый период 2020 и 2021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325</cp:revision>
  <dcterms:created xsi:type="dcterms:W3CDTF">2013-12-02T14:04:15Z</dcterms:created>
  <dcterms:modified xsi:type="dcterms:W3CDTF">2019-04-26T06:30:28Z</dcterms:modified>
</cp:coreProperties>
</file>