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6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290" r:id="rId35"/>
    <p:sldId id="291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70" r:id="rId66"/>
    <p:sldId id="371" r:id="rId67"/>
    <p:sldId id="372" r:id="rId68"/>
    <p:sldId id="347" r:id="rId69"/>
    <p:sldId id="273" r:id="rId70"/>
    <p:sldId id="349" r:id="rId71"/>
    <p:sldId id="353" r:id="rId72"/>
    <p:sldId id="354" r:id="rId73"/>
    <p:sldId id="348" r:id="rId74"/>
    <p:sldId id="278" r:id="rId75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D0235-8B07-4F16-A069-70EDF011FC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AEE21-21DD-4FD8-AABB-D2A5EEC47E79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3BA8C-9108-4E57-BE87-B868D935DF70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9ADC0-79B6-499E-BD99-0115A58E688E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E18E3-DAB4-4144-89E6-23E0B68965FD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9E592-FBF4-491D-9B04-B95D33FDC9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4D1BC-D410-4A5C-98E5-AA84414DB7C3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FDB0-D945-4A66-9F91-C2ACDB5DDB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01F55-CDC0-458A-93D5-EAA41CF81640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E178-49B1-45C5-8567-DC4B92024D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0D57-C12C-494C-8214-4E8C537E01D3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50B11-EE24-46DE-8E3E-DD8CFE2C6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46F5B-676D-4DE7-9BD8-CF08A40E0A52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17AEA-6681-4C60-B63B-61E8E2CF58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ABB9-E919-40A3-8AE9-0C5A17452AA7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9454-1181-4D3D-AFDA-79D4E22699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C3625-D654-4283-8E0E-A9918B4E92E6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6666-14AB-4C2B-96A0-38A1596F77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70031-7471-4156-947F-298EB48CDB61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DA5D0-99BA-4AD7-A74B-985504BE2D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75671-EFFF-46A0-9E8E-5617087C634E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3C187-ABEA-43C0-8DB5-E47F0A800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8900B-6441-4B0E-8849-F6BFDB8A4C6E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3900E-B45D-4449-BA31-6E51950FC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35FAA-0F65-4AE9-844D-CADEBB530FDE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15CAD-B381-437F-8376-A3BAC9416A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2E14F-D9AF-4F76-8DF8-344FCBEE3B9B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C944-DD04-439A-82BA-3106D5A6DB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CFE7D-8920-4CF6-BB40-805F1908CB83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8FB90-24BF-42B1-867B-59CC562B3F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42E4-CF8F-4625-9866-BA9AB38C7919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1C3B3-5848-4BCE-A51C-DB8E6292AF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D5056-A491-492A-8B1A-358F961B2AF9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62EBC-CE55-4BD4-A744-B406D98E3F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4F2F6-3701-4354-8007-03C71E0CD4E4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A3714-AF46-4C15-8C6C-C34BD619DD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371E3-82B6-4F4B-AEEE-A1AB3BE0D107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11BE-DFBC-4ED6-B013-B5AB25203A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FEBA5-C6F1-4316-B019-051524015783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9F3C-BECA-42B4-BC6E-C1B172C555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08BC-C60F-4BF6-8F5C-6201D1C63017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FD3AF-4408-47F4-BAA2-29F87C6713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BC7D5-9190-4633-A915-1A21D7533FEB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7EE48-E3DE-4B6B-8B34-0348FDDE12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EB4B-6EE0-4010-B181-E9AA047944D6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45616-760C-4D5E-A26F-29013BCED8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61281-06F5-4FA5-A3B5-FF11D53EE224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1583-E667-4600-9F66-AE26D90F12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85251-BC90-4619-A545-C34553C4B3EB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8A13-F535-4674-A139-C1363A595D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A73C2-7A74-4C34-A348-94E3A736CC10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1A32-9EA6-407F-AB59-6294C521D9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BFAD4-1B71-4B7C-A9EC-4715325A1E62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80F47-2A96-4274-B28A-464F3D9944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2E03-F359-4EC9-8D9D-1E86D66EC89F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FBC55-B661-4A93-95C5-312E7CCD5E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2A4F9-FC04-4032-BAD1-ABDBC47C792D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11337-D964-4978-9060-B6851A210D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080F-A930-4C95-8024-4E1BA287B2CB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3BE97-245A-4A76-84ED-8A1CEFA42D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6AC84-B86A-4BA9-BB94-0C397F188992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7FA85-83C2-4058-9101-CD505F016B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0B76A-0A6E-412A-8DB0-EFB948386063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04A0-0516-4AF6-AD42-F02F07719E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31436-5B76-483F-AE42-9AD1E2FBFF50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72518-9966-4ED9-98C2-AB16CB0659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4E029-8B8F-4274-867E-85D7DB0541D9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E822-8484-420D-950B-9D0FA2141B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E62CF-B7CC-4D0A-B56B-9A0CBACADA9C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D9EDD-CD4F-4391-ADB3-CF34326E3C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10CBE04-736F-4270-BC21-2C8C8BD84180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00E453-FE3F-4684-BA4C-54BEE816F9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7D7F82-D1FF-4E68-ABC4-F88632FC596D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156E7C-DB19-42B7-9D10-1E11CC0357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2" r:id="rId1"/>
    <p:sldLayoutId id="2147484671" r:id="rId2"/>
    <p:sldLayoutId id="2147484670" r:id="rId3"/>
    <p:sldLayoutId id="2147484669" r:id="rId4"/>
    <p:sldLayoutId id="2147484668" r:id="rId5"/>
    <p:sldLayoutId id="2147484667" r:id="rId6"/>
    <p:sldLayoutId id="2147484666" r:id="rId7"/>
    <p:sldLayoutId id="2147484665" r:id="rId8"/>
    <p:sldLayoutId id="2147484664" r:id="rId9"/>
    <p:sldLayoutId id="2147484663" r:id="rId10"/>
    <p:sldLayoutId id="21474846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DA0AF99-9E78-43B2-8D1C-5FB40CC418AC}" type="datetimeFigureOut">
              <a:rPr lang="ru-RU"/>
              <a:pPr>
                <a:defRPr/>
              </a:pPr>
              <a:t>13.01.2020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54E0A7-114C-47C0-8E30-589AC607B0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2" r:id="rId2"/>
    <p:sldLayoutId id="2147484681" r:id="rId3"/>
    <p:sldLayoutId id="2147484680" r:id="rId4"/>
    <p:sldLayoutId id="2147484679" r:id="rId5"/>
    <p:sldLayoutId id="2147484678" r:id="rId6"/>
    <p:sldLayoutId id="2147484677" r:id="rId7"/>
    <p:sldLayoutId id="2147484676" r:id="rId8"/>
    <p:sldLayoutId id="2147484675" r:id="rId9"/>
    <p:sldLayoutId id="2147484674" r:id="rId10"/>
    <p:sldLayoutId id="214748467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2019 года №103 «О бюджете муниципального образования «Угранский район» Смоленской области на 2020 год и  на плановый период  2021-2022 годов».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194127,4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116189,0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84199,0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77878,6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23888" y="1341438"/>
          <a:ext cx="8075612" cy="5299075"/>
        </p:xfrm>
        <a:graphic>
          <a:graphicData uri="http://schemas.openxmlformats.org/presentationml/2006/ole">
            <p:oleObj spid="_x0000_s25602" name="Лист" r:id="rId3" imgW="8753383" imgH="57436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2550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 25 ноября 2019 года, 11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45" name="Group 33"/>
          <p:cNvGraphicFramePr>
            <a:graphicFrameLocks noGrp="1"/>
          </p:cNvGraphicFramePr>
          <p:nvPr/>
        </p:nvGraphicFramePr>
        <p:xfrm>
          <a:off x="179388" y="1250950"/>
          <a:ext cx="8905875" cy="273526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28444,1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29427,3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29953,0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22288,7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23179,5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24086,8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1824,5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311,1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3705,3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1991,1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1774,0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1839,2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–1573,1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1634,8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1699,9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136,1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137,2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2,1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194127,4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169007,3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174877,8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116189,0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84199,0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84969,0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77878,6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84746,5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89844,7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59,8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64,1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и плановый период 2021 и 2022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224562,6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226084,3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201768,6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208259,6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 (в тыс.руб.)</a:t>
            </a:r>
          </a:p>
        </p:txBody>
      </p:sp>
      <p:graphicFrame>
        <p:nvGraphicFramePr>
          <p:cNvPr id="9015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17901,3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16418,8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123227,1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107181,7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112440,0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38776,3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35283,3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34649,9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2020 год и плановый период 2021 и 2022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07523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07524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07525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07526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08546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08548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09570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09571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09572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224562,6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30435,2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31201,3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194127,4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37666,3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34028,7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35866,2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119089,5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101503,2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35030,3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31290,8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12113,9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20435,5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580563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488488" cy="6373813"/>
        </p:xfrm>
        <a:graphic>
          <a:graphicData uri="http://schemas.openxmlformats.org/presentationml/2006/ole">
            <p:oleObj spid="_x0000_s68611" name="Диаграмма" r:id="rId4" imgW="8848758" imgH="609591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10559</TotalTime>
  <Words>5097</Words>
  <Application>Microsoft Office PowerPoint</Application>
  <PresentationFormat>Экран (4:3)</PresentationFormat>
  <Paragraphs>795</Paragraphs>
  <Slides>72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72</vt:i4>
      </vt:variant>
      <vt:variant>
        <vt:lpstr>Произвольные показы</vt:lpstr>
      </vt:variant>
      <vt:variant>
        <vt:i4>1</vt:i4>
      </vt:variant>
    </vt:vector>
  </HeadingPairs>
  <TitlesOfParts>
    <vt:vector size="99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40</vt:lpstr>
      <vt:lpstr>Слайд 41</vt:lpstr>
      <vt:lpstr>Основные характеристики  районного  бюджета на   2020 и плановый период 2021 и 2022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2020 год и плановый период 2021 и 2022 г (в тыс.руб.)</vt:lpstr>
      <vt:lpstr>Слайд 47</vt:lpstr>
      <vt:lpstr>Слайд 48</vt:lpstr>
      <vt:lpstr>Программная структура расходов  районного бюджета на 2020 год и плановый период 2021 и 2022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Слайд 64</vt:lpstr>
      <vt:lpstr>Слайд 65</vt:lpstr>
      <vt:lpstr>Слайд 66</vt:lpstr>
      <vt:lpstr>Распределение  бюджетных ассигнований по разделам расходов  на 2020 и плановый период 2021 и 2022 год (тыс. руб.)</vt:lpstr>
      <vt:lpstr>Слайд 68</vt:lpstr>
      <vt:lpstr>Слайд 69</vt:lpstr>
      <vt:lpstr>Слайд 70</vt:lpstr>
      <vt:lpstr>Контактная информация</vt:lpstr>
      <vt:lpstr>Слайд 72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326</cp:revision>
  <dcterms:created xsi:type="dcterms:W3CDTF">2013-12-02T14:04:15Z</dcterms:created>
  <dcterms:modified xsi:type="dcterms:W3CDTF">2020-01-13T08:49:23Z</dcterms:modified>
</cp:coreProperties>
</file>