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105CADF-2103-4959-91A9-96D81B17DB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A7DB4D-ECFF-42C6-8920-C73D42CC6B73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99293-0AD3-4D79-A175-6C488F766534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CD2E-A02D-4357-BEBD-A0A220B14E1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D998-F1C7-4171-96A9-BA0288A3D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9563-64E0-4DEE-B4B1-B921F06C9A2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4C79-5A5E-4194-9F79-BFF5D65A7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9A15-2F33-41CC-8CEE-6B4C104A78C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CC66-D658-4231-A42E-E3AB7A5B6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FB7E-AF87-4F78-B6BA-3FB9AF9533AF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B50F-219E-46CD-9201-D39D4303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B8F3-02CC-459B-9471-94E5F498F5C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FEF5-03C6-45F3-86B5-2402054C4D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74BA-ADD3-4ACD-8AB2-0577A973C992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6512-207C-4CBD-AE1D-DD00BDF8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B00E-4988-4B45-ABF0-38B09B8E6359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DEBE-B3E9-469F-862C-A6F3FB2EC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0BE8-60FE-421C-9EE9-E5D2C9BC25A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9F9B-4CF7-47AA-8126-00AD3884F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A753-3228-4311-BEF3-2E1E9580F0D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7CD9-B132-47BA-911E-E33647BF0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7444-AE3A-4063-8E5A-E7BA78EED60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2EBF-6749-405D-A628-895B2A07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4623-3AA2-4E35-9ACE-18294E3FB56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71E5-011D-42AC-AE10-3D8619981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70AE-909B-48D9-8D01-9A8570D122D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79C5-5BE3-47D5-8180-E1D17BB95C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C4D-C2FE-4604-A2DF-C0B82CA0D139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DD5B-162E-4748-8C1F-E7554454B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5A88-CDE5-42A3-8017-FCECEAE0CC7F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3EE8-1BB9-4C6E-AAE1-9C01A2120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E2A4-F3A9-4EF3-8D92-BC3E145E80F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81A8-4C55-4C52-BF7A-719C995D4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13E0-6507-465C-B519-F9A9DA6A627D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4403-7B72-4F96-9088-79A599E67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3E96-A9A0-48EA-B73B-7C86D4BF072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94F6-A8E4-4248-AF49-33C4DC41F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ADB1-98BC-4F3E-A0F0-5E4BAE4752B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6D3D-F680-4220-831C-9CFCBD096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A0DD-A57A-4367-BD16-6B8DDFD82C64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A338-5058-44B5-B489-8AB7BD631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8CDB-E425-474F-A088-657EDDA7C76F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E21A-9DC6-4677-8D80-0ED6D754D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AAA8-CE56-4E37-9C85-66FEC66B953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262A-349E-4943-9F98-C27135356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628A-65B3-4EE1-A650-E192CB465349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14A-2225-49AB-8704-BFD010107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9964-8768-4AC2-9FAA-6A4B416C97D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8D09-D991-44D7-9898-B70DE1CD6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3FB2-7D34-4605-A056-B8C4E7731CA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CE99-5604-4C65-B0E2-EE29BBB1D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1A5-0A3A-4D30-AF63-771FA4A0977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0822-B4AE-477D-BFFD-B58551D026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7178-8510-4FB9-B605-18B72987755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01A3-5964-48FE-B998-C82492EEE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C6A2-39CD-4D10-ADD2-34F7F202338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F646-C914-4752-8D8B-025272A60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8C2E-99C9-498D-B87E-EF622BE3796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9A59-FCAC-4C5E-B6B6-21A26FBA7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6877-DCC8-49AD-8B42-F7D5E36B65A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A591-0312-4C30-8913-786A6B598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90E4-94F3-4DA9-8B15-980C004F8F5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A330-4DED-43C5-AB69-153B44338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D0ED-0BAD-4ECE-B7AF-0116217DA67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7D61-F6E9-4F4E-B572-A0BDB856E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0D19-8260-4D3B-A803-DDC43C99138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0CEC-ED74-4331-B8E9-EFA5C79F3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5DDA-CCFD-4601-8D08-C8C9C7380FED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9C6D-B0C9-42B0-AA3D-AAE51233C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9E20-6CA4-4B4C-90C5-9ECC57BA8CC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6848-1791-49E5-8AA5-69BF57ACD5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C67A-F02A-4B28-9321-A6D04538ABA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5F22-B253-41A1-B5C0-64320B4F6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9E92-928C-43EA-B8A3-DE2C694FE1B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8394-B4B2-4F5A-8438-4586664E4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7512-2328-4B99-897C-55EA10DCAAB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9395-3D4B-4915-A980-3C47A5625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D1CE-96BA-443A-840E-11818787C63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BFC9-ADBB-477B-ABB2-7C2949FCC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2EBD-0323-4776-A556-CDB5B9597DD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6FCC-1C8B-46FA-9072-B11CA34EF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0916-1989-4116-BABC-5342C237232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023A-CAC3-4313-B271-48EB90A4A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8A79-4548-42D8-8F1C-F606239BD0C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495A-9964-439A-9F51-E60D4DED2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6B37-B97C-47A0-85D8-52A8AB3F3D1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8E56-E181-49C9-830D-4806A8125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38CD-255F-44C1-85A3-F2EC8F8FA06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7B9C-0A2F-42E2-9A42-79A2F5899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C864-EE8D-4A11-84AE-673ECA68B61D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BF4D-7236-4672-A864-4ACB6860CD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166D88-6CFD-408C-A7E6-549288A4351E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C3EAB9-76E0-4BD7-A96D-A4733E31F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68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76757A30-1B38-4E6C-9D69-343761CFE4F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4BC5378-3882-4707-8BFC-4FA24EA6D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CA10DBC-55FA-420A-93A4-9ACA8F254D5D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0DBCDB5-BF5B-4A24-BFD7-8A3751C37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2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896D148-680F-46E9-B3D8-D1E43EB7445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21E62E4-E0F0-44C9-A1C2-4205C869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27.02.2019г №52)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latin typeface="+mn-lt"/>
                <a:ea typeface="+mn-ea"/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latin typeface="+mn-lt"/>
              <a:ea typeface="+mn-ea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latin typeface="+mn-lt"/>
                <a:ea typeface="+mn-ea"/>
                <a:cs typeface="Tahoma" pitchFamily="34" charset="0"/>
              </a:rPr>
              <a:t>     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2714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5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7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132,5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5781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24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4752,5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3059113" y="4549775"/>
            <a:ext cx="2952750" cy="1677988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308,4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8855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56" name="Line 10"/>
          <p:cNvSpPr>
            <a:spLocks noChangeShapeType="1"/>
          </p:cNvSpPr>
          <p:nvPr/>
        </p:nvSpPr>
        <p:spPr bwMode="auto">
          <a:xfrm flipH="1">
            <a:off x="4265613" y="2779713"/>
            <a:ext cx="0" cy="1770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57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10432,8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54317" name="Group 45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755500,0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3951569,0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10485800,0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9533</TotalTime>
  <Words>1949</Words>
  <Application>Microsoft Office PowerPoint</Application>
  <PresentationFormat>Экран (4:3)</PresentationFormat>
  <Paragraphs>288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1_Mylar</vt:lpstr>
      <vt:lpstr>2_Mylar</vt:lpstr>
      <vt:lpstr>3_Mylar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326</cp:revision>
  <dcterms:created xsi:type="dcterms:W3CDTF">2013-12-02T14:04:15Z</dcterms:created>
  <dcterms:modified xsi:type="dcterms:W3CDTF">2019-04-26T06:39:58Z</dcterms:modified>
</cp:coreProperties>
</file>