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3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47" r:id="rId66"/>
    <p:sldId id="273" r:id="rId67"/>
    <p:sldId id="349" r:id="rId68"/>
    <p:sldId id="353" r:id="rId69"/>
    <p:sldId id="354" r:id="rId70"/>
    <p:sldId id="348" r:id="rId71"/>
    <p:sldId id="278" r:id="rId72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80F39A-9C0F-49D7-9031-8B11F02721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28388-FCA3-4F43-A51F-84153ED7471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82D7C-354B-42B1-AAA1-2AD611C0B058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10CD4-3C3D-41AD-9941-8F99100BF968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2D425-8650-4040-92F2-32AF8BFBD6E4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9DB6-C944-442F-B58B-8FC5A0D1E9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4374-8F56-411A-8299-144D811AF363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0A6E-B447-4E3F-9F24-E314CBEF7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1AC6-D72C-4D3F-AD77-E325D35DF525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8EC5-C0DB-4A4B-8115-0412976E2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A7A4-1276-40DB-84F9-C997E1040A9F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F09CE-0606-4A8F-B5B4-03973467F6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0A81B-8E9E-45C6-A7E4-BB95054A1AEF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856A-E311-449A-88E8-BF33D8F60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DF812-D39D-4C76-82C8-9E12422B7B63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C1FD-B5C8-44CD-A6C2-94A808D8A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B699B-5164-46C6-A327-2FDF08F8EB75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5E95F-BB37-42B9-8E00-41D885A63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1290-FA48-42A4-872C-3405E6ABE52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E7FAA-6F50-47C9-A511-8A10B68636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424B1-90ED-4A79-9190-DD05624D5079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5BED1-91FB-4839-8039-88F41EA4DC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7D9D-AE74-4FF3-ABEC-E46746AFB8DA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DFDE-A814-4860-9198-86D898EDE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6ECE-4891-457C-809B-04AD41499331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A85CC-0508-4E86-9697-7941DBB84F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2CF5A-B74C-4389-9A47-5D2FFB42CCB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C018-B49F-4EBB-AE1B-291234D836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FBAD-EFE6-4796-8740-A422EE688D88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EEFC-CBF6-4068-B4D1-0587AB07BD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443ED-5E8E-4326-8092-9D61BACF0860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A8BE-E0ED-4B35-A0D5-6BDB2DAF23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D615-3916-4D81-92B6-B68AE74BFB5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84A4A-33AA-43D2-BA66-E66D870449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AC11-4C8E-4766-A4A9-EF143CDA5684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6BDFF-DF33-4B65-A869-15BD5A0560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0C3B-B6FC-4B07-938C-BAE8BB42D5FE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F4E00-A1D7-4E51-A161-12D0E96F14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BA41D-1EE4-4FC8-AF57-C016CC6D0D4F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FD00-F899-4E34-A843-9E95EAC5F5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7F2B-FAEE-43BB-9707-A5481CEA97A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9812-CE45-4A30-A221-7496F1907B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57F9-8AD3-4BC9-9A19-903E60365D1C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95DE-E079-4A45-8900-1C97B99C09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82871-D72A-4685-B53D-423A942CEBF9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C0960-1321-4B0D-956B-F41062E84A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08E55-E9BB-4138-88D6-9C3C2DA682F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F11B-84C2-4B72-9E66-8FF0E82D53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CE84-B4CC-48E5-AE0F-1132677BEF15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AE85B-05D6-4B39-9D81-74E8B8CC7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C614-3E9F-4D74-962B-4824D13CEE71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3EC7-2391-4FAF-A549-190AB7D2C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912A7-31FA-40DE-90F8-8D029C7A000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84A4-BAB1-42DB-BE12-632FEE4A66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28BF-EBB8-43C5-876D-249C6A3EB79A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D4B96-A3A6-427B-9A16-B3F8DE7DD6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647-5ABC-47AB-93B3-6E7E651BCE4D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F156-2739-4C70-90A7-3BC9536E09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F966D-BA54-4805-B147-3CDB795639CF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D660-C7F8-4C23-9AFF-C0D9AD1AC5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8496-8CCB-4AC8-864D-61B2CB291EA9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69FAB-8A11-42D6-AEA5-11C35832AE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770AD-B5AA-4D33-9178-F3DEB2E77085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7B6D6-DC09-4389-92FE-EA905E627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67D54-D783-444E-96E2-47716C339FA0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F31D4-B505-417E-8CCC-0FD667E950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E3168-8ED4-4710-8D89-E3209D5783D6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FA37-C271-4AA9-819F-C037766AF7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CE79-74EF-48C0-B63C-D40731E954E3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9D77F-499F-473D-8BA6-F854363C88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7243B4E-78A5-4BF4-8FDD-0C4AC6CDE4DB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268F44-97C2-4352-84F7-B68672779B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117FDF-91CC-429B-8316-43A173FBA717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336A6F0-53FA-44C9-9B40-B77F9E586B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F0EC04-5FD4-4D60-9C2C-2BF490669AC2}" type="datetimeFigureOut">
              <a:rPr lang="ru-RU"/>
              <a:pPr>
                <a:defRPr/>
              </a:pPr>
              <a:t>22.11.2018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8DB61A-F33C-4D4B-8439-AB4548205D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проекту  решения о бюджете муниципального образования «Угранский район» Смоленской области на 2019 год и  на плановый период  2020 и 2021 годов.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24636" name="Group 60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8642350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6075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193325,5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75385,0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79217,7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89184,2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558800" y="1341438"/>
          <a:ext cx="8205788" cy="5299075"/>
        </p:xfrm>
        <a:graphic>
          <a:graphicData uri="http://schemas.openxmlformats.org/presentationml/2006/ole">
            <p:oleObj spid="_x0000_s25602" name="Лист" r:id="rId3" imgW="8848758" imgH="571503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2019 года – 1194,0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 – 2418,0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3688,0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201 год и плановый период 2020 и 2021 годов. Проект местного бюджета рассмотрен на заседании Угранским районным Советом депутатов 23 ноября 2018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64562" name="Group 50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/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2019 год и плановый период 2020-2021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22057,2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24485,3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25401,5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16844,1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17498,7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18283,6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2433,6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2361,4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451,0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468,0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487,0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2328,5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1829,0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1880,3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222,5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1540,8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1594,7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220,5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222,5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1,9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187569,0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173002,6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174742,3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79327,0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67054,0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18247,0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18443,0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2019 и плановый период 2020  и 2021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211455,2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212649,2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198711,9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28408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2367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13301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1109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1005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60457" name="Group 41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677,84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352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00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117107,1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108706,8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35436,4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31870,8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2019 год и плановый период 2020 и 2021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85032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24747,0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24069,8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24084,0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73794" name="Group 66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211455,2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23886,2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25401,5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27986,3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23738,4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23222,4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108309,5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31784,3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28589,8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7087,7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19231,2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275763" cy="6321425"/>
        </p:xfrm>
        <a:graphic>
          <a:graphicData uri="http://schemas.openxmlformats.org/presentationml/2006/ole">
            <p:oleObj spid="_x0000_s67586" name="Диаграмма" r:id="rId3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275763" cy="6321425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10142</TotalTime>
  <Words>5099</Words>
  <Application>Microsoft Office PowerPoint</Application>
  <PresentationFormat>Экран (4:3)</PresentationFormat>
  <Paragraphs>809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6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на   2019 и плановый период 2020  и 2021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322</cp:revision>
  <dcterms:created xsi:type="dcterms:W3CDTF">2013-12-02T14:04:15Z</dcterms:created>
  <dcterms:modified xsi:type="dcterms:W3CDTF">2018-11-22T06:05:50Z</dcterms:modified>
</cp:coreProperties>
</file>