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diagrams/layout4.xml" ContentType="application/vnd.openxmlformats-officedocument.drawingml.diagramLayout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diagrams/data3.xml" ContentType="application/vnd.openxmlformats-officedocument.drawingml.diagramData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51" r:id="rId4"/>
    <p:sldMasterId id="2147484652" r:id="rId5"/>
    <p:sldMasterId id="2147484653" r:id="rId6"/>
    <p:sldMasterId id="2147484654" r:id="rId7"/>
    <p:sldMasterId id="2147484655" r:id="rId8"/>
    <p:sldMasterId id="2147484656" r:id="rId9"/>
    <p:sldMasterId id="2147484657" r:id="rId10"/>
    <p:sldMasterId id="2147484658" r:id="rId11"/>
    <p:sldMasterId id="2147484659" r:id="rId12"/>
    <p:sldMasterId id="2147484660" r:id="rId13"/>
    <p:sldMasterId id="2147484661" r:id="rId14"/>
    <p:sldMasterId id="2147484662" r:id="rId15"/>
    <p:sldMasterId id="2147484663" r:id="rId16"/>
    <p:sldMasterId id="2147484664" r:id="rId17"/>
    <p:sldMasterId id="2147484665" r:id="rId18"/>
    <p:sldMasterId id="2147484666" r:id="rId19"/>
  </p:sldMasterIdLst>
  <p:notesMasterIdLst>
    <p:notesMasterId r:id="rId86"/>
  </p:notesMasterIdLst>
  <p:sldIdLst>
    <p:sldId id="256" r:id="rId20"/>
    <p:sldId id="340" r:id="rId21"/>
    <p:sldId id="336" r:id="rId22"/>
    <p:sldId id="313" r:id="rId23"/>
    <p:sldId id="257" r:id="rId24"/>
    <p:sldId id="316" r:id="rId25"/>
    <p:sldId id="341" r:id="rId26"/>
    <p:sldId id="319" r:id="rId27"/>
    <p:sldId id="320" r:id="rId28"/>
    <p:sldId id="342" r:id="rId29"/>
    <p:sldId id="343" r:id="rId30"/>
    <p:sldId id="321" r:id="rId31"/>
    <p:sldId id="322" r:id="rId32"/>
    <p:sldId id="344" r:id="rId33"/>
    <p:sldId id="323" r:id="rId34"/>
    <p:sldId id="337" r:id="rId35"/>
    <p:sldId id="324" r:id="rId36"/>
    <p:sldId id="346" r:id="rId37"/>
    <p:sldId id="274" r:id="rId38"/>
    <p:sldId id="327" r:id="rId39"/>
    <p:sldId id="328" r:id="rId40"/>
    <p:sldId id="365" r:id="rId41"/>
    <p:sldId id="338" r:id="rId42"/>
    <p:sldId id="330" r:id="rId43"/>
    <p:sldId id="331" r:id="rId44"/>
    <p:sldId id="332" r:id="rId45"/>
    <p:sldId id="333" r:id="rId46"/>
    <p:sldId id="339" r:id="rId47"/>
    <p:sldId id="314" r:id="rId48"/>
    <p:sldId id="315" r:id="rId49"/>
    <p:sldId id="266" r:id="rId50"/>
    <p:sldId id="290" r:id="rId51"/>
    <p:sldId id="291" r:id="rId52"/>
    <p:sldId id="302" r:id="rId53"/>
    <p:sldId id="366" r:id="rId54"/>
    <p:sldId id="367" r:id="rId55"/>
    <p:sldId id="268" r:id="rId56"/>
    <p:sldId id="272" r:id="rId57"/>
    <p:sldId id="261" r:id="rId58"/>
    <p:sldId id="299" r:id="rId59"/>
    <p:sldId id="263" r:id="rId60"/>
    <p:sldId id="350" r:id="rId61"/>
    <p:sldId id="351" r:id="rId62"/>
    <p:sldId id="352" r:id="rId63"/>
    <p:sldId id="294" r:id="rId64"/>
    <p:sldId id="353" r:id="rId65"/>
    <p:sldId id="354" r:id="rId66"/>
    <p:sldId id="296" r:id="rId67"/>
    <p:sldId id="355" r:id="rId68"/>
    <p:sldId id="356" r:id="rId69"/>
    <p:sldId id="295" r:id="rId70"/>
    <p:sldId id="357" r:id="rId71"/>
    <p:sldId id="358" r:id="rId72"/>
    <p:sldId id="297" r:id="rId73"/>
    <p:sldId id="359" r:id="rId74"/>
    <p:sldId id="360" r:id="rId75"/>
    <p:sldId id="361" r:id="rId76"/>
    <p:sldId id="298" r:id="rId77"/>
    <p:sldId id="362" r:id="rId78"/>
    <p:sldId id="363" r:id="rId79"/>
    <p:sldId id="364" r:id="rId80"/>
    <p:sldId id="347" r:id="rId81"/>
    <p:sldId id="273" r:id="rId82"/>
    <p:sldId id="349" r:id="rId83"/>
    <p:sldId id="348" r:id="rId84"/>
    <p:sldId id="278" r:id="rId85"/>
  </p:sldIdLst>
  <p:sldSz cx="9144000" cy="6858000" type="screen4x3"/>
  <p:notesSz cx="6858000" cy="9144000"/>
  <p:custShowLst>
    <p:custShow name="Произвольный показ 1" id="0">
      <p:sldLst>
        <p:sld r:id="rId20"/>
        <p:sld r:id="rId24"/>
        <p:sld r:id="rId58"/>
        <p:sld r:id="rId60"/>
        <p:sld r:id="rId50"/>
        <p:sld r:id="rId56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E185D6"/>
    <a:srgbClr val="CC66FF"/>
    <a:srgbClr val="FF33CC"/>
    <a:srgbClr val="0000FF"/>
    <a:srgbClr val="FFFF00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08F5E-1538-4B26-A040-51D2A4B26CFD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0C73346A-DA87-4019-976E-125E5C6522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gm:t>
    </dgm:pt>
    <dgm:pt modelId="{83C2D078-457C-42C8-9832-8C2DFE7CDB7F}" type="parTrans" cxnId="{C940CA14-793D-4C55-A9F4-82A96DEF2760}">
      <dgm:prSet/>
      <dgm:spPr/>
      <dgm:t>
        <a:bodyPr/>
        <a:lstStyle/>
        <a:p>
          <a:endParaRPr lang="ru-RU"/>
        </a:p>
      </dgm:t>
    </dgm:pt>
    <dgm:pt modelId="{D8AF5014-2017-4443-AF7B-03BC22DEC2D0}" type="sibTrans" cxnId="{C940CA14-793D-4C55-A9F4-82A96DEF2760}">
      <dgm:prSet/>
      <dgm:spPr/>
      <dgm:t>
        <a:bodyPr/>
        <a:lstStyle/>
        <a:p>
          <a:endParaRPr lang="ru-RU"/>
        </a:p>
      </dgm:t>
    </dgm:pt>
    <dgm:pt modelId="{49B49468-0394-4F04-AEDE-47484E9EE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gm:t>
    </dgm:pt>
    <dgm:pt modelId="{680B4E68-73BB-470D-91E9-71631C64105A}" type="parTrans" cxnId="{64A48968-486E-4DD7-8FB5-777302D80E0B}">
      <dgm:prSet/>
      <dgm:spPr/>
      <dgm:t>
        <a:bodyPr/>
        <a:lstStyle/>
        <a:p>
          <a:endParaRPr lang="ru-RU"/>
        </a:p>
      </dgm:t>
    </dgm:pt>
    <dgm:pt modelId="{8A671A6C-70D8-41F0-9684-EC22DADB22CA}" type="sibTrans" cxnId="{64A48968-486E-4DD7-8FB5-777302D80E0B}">
      <dgm:prSet/>
      <dgm:spPr/>
      <dgm:t>
        <a:bodyPr/>
        <a:lstStyle/>
        <a:p>
          <a:endParaRPr lang="ru-RU"/>
        </a:p>
      </dgm:t>
    </dgm:pt>
    <dgm:pt modelId="{D21C9E3F-B4BF-408E-9FBD-44285AC82E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F216E566-727E-4517-B842-491DD7EF702A}" type="parTrans" cxnId="{E50898D1-3B70-41CF-B5C2-A37501C0FA38}">
      <dgm:prSet/>
      <dgm:spPr/>
      <dgm:t>
        <a:bodyPr/>
        <a:lstStyle/>
        <a:p>
          <a:endParaRPr lang="ru-RU"/>
        </a:p>
      </dgm:t>
    </dgm:pt>
    <dgm:pt modelId="{EC564007-6900-4F71-9799-91DDBCCD8A68}" type="sibTrans" cxnId="{E50898D1-3B70-41CF-B5C2-A37501C0FA38}">
      <dgm:prSet/>
      <dgm:spPr/>
      <dgm:t>
        <a:bodyPr/>
        <a:lstStyle/>
        <a:p>
          <a:endParaRPr lang="ru-RU"/>
        </a:p>
      </dgm:t>
    </dgm:pt>
    <dgm:pt modelId="{ECCFD4B5-AEE3-4596-AE43-52CAB6BE202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gm:t>
    </dgm:pt>
    <dgm:pt modelId="{66FF6897-0F70-43C7-BA25-BB91DDFD800F}" type="parTrans" cxnId="{1EE06E29-E614-44ED-B528-2E38CEF6B606}">
      <dgm:prSet/>
      <dgm:spPr/>
      <dgm:t>
        <a:bodyPr/>
        <a:lstStyle/>
        <a:p>
          <a:endParaRPr lang="ru-RU"/>
        </a:p>
      </dgm:t>
    </dgm:pt>
    <dgm:pt modelId="{29DE674B-7C46-4FBF-BBE3-B9B40D35839F}" type="sibTrans" cxnId="{1EE06E29-E614-44ED-B528-2E38CEF6B606}">
      <dgm:prSet/>
      <dgm:spPr/>
      <dgm:t>
        <a:bodyPr/>
        <a:lstStyle/>
        <a:p>
          <a:endParaRPr lang="ru-RU"/>
        </a:p>
      </dgm:t>
    </dgm:pt>
    <dgm:pt modelId="{1E70317E-2FF2-43CE-A967-BBAB21718BD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gm:t>
    </dgm:pt>
    <dgm:pt modelId="{A2DF45CB-100C-4076-9216-9AD6A56D8882}" type="parTrans" cxnId="{44F00EBF-CBE8-439B-AB96-9BBA3474BAF8}">
      <dgm:prSet/>
      <dgm:spPr/>
      <dgm:t>
        <a:bodyPr/>
        <a:lstStyle/>
        <a:p>
          <a:endParaRPr lang="ru-RU"/>
        </a:p>
      </dgm:t>
    </dgm:pt>
    <dgm:pt modelId="{79CA014A-249E-4DC3-8A4F-8871D9E7F7EA}" type="sibTrans" cxnId="{44F00EBF-CBE8-439B-AB96-9BBA3474BAF8}">
      <dgm:prSet/>
      <dgm:spPr/>
      <dgm:t>
        <a:bodyPr/>
        <a:lstStyle/>
        <a:p>
          <a:endParaRPr lang="ru-RU"/>
        </a:p>
      </dgm:t>
    </dgm:pt>
    <dgm:pt modelId="{7CD59A4B-D980-4C1F-A83B-CB71EBF95551}" type="pres">
      <dgm:prSet presAssocID="{02208F5E-1538-4B26-A040-51D2A4B26C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159795-52DD-4164-9897-58EF9E2CB4F4}" type="pres">
      <dgm:prSet presAssocID="{0C73346A-DA87-4019-976E-125E5C6522B0}" presName="hierRoot1" presStyleCnt="0">
        <dgm:presLayoutVars>
          <dgm:hierBranch/>
        </dgm:presLayoutVars>
      </dgm:prSet>
      <dgm:spPr/>
    </dgm:pt>
    <dgm:pt modelId="{5D4759D2-4866-43DE-AB50-582FF4F8EA40}" type="pres">
      <dgm:prSet presAssocID="{0C73346A-DA87-4019-976E-125E5C6522B0}" presName="rootComposite1" presStyleCnt="0"/>
      <dgm:spPr/>
    </dgm:pt>
    <dgm:pt modelId="{D5CC10AF-CAD5-4F47-9E52-5F79764A6D46}" type="pres">
      <dgm:prSet presAssocID="{0C73346A-DA87-4019-976E-125E5C6522B0}" presName="rootText1" presStyleLbl="node0" presStyleIdx="0" presStyleCnt="1" custScaleX="173075" custScaleY="222965" custLinFactX="60517" custLinFactNeighborX="100000" custLinFactNeighborY="5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0919E-70E7-43B0-8078-B6C760B1FE64}" type="pres">
      <dgm:prSet presAssocID="{0C73346A-DA87-4019-976E-125E5C6522B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635323-4527-40DA-8E3D-EAB0E16D989A}" type="pres">
      <dgm:prSet presAssocID="{0C73346A-DA87-4019-976E-125E5C6522B0}" presName="hierChild2" presStyleCnt="0"/>
      <dgm:spPr/>
    </dgm:pt>
    <dgm:pt modelId="{5BFC2807-40FD-4A51-85A6-7E88B2B8AB39}" type="pres">
      <dgm:prSet presAssocID="{680B4E68-73BB-470D-91E9-71631C64105A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4C8C64F-A5DA-4921-822F-CF30C444DC78}" type="pres">
      <dgm:prSet presAssocID="{49B49468-0394-4F04-AEDE-47484E9EE7EB}" presName="hierRoot2" presStyleCnt="0">
        <dgm:presLayoutVars>
          <dgm:hierBranch/>
        </dgm:presLayoutVars>
      </dgm:prSet>
      <dgm:spPr/>
    </dgm:pt>
    <dgm:pt modelId="{69D93197-4549-4774-B5E4-AE0E3CC5117A}" type="pres">
      <dgm:prSet presAssocID="{49B49468-0394-4F04-AEDE-47484E9EE7EB}" presName="rootComposite" presStyleCnt="0"/>
      <dgm:spPr/>
    </dgm:pt>
    <dgm:pt modelId="{7B756329-E069-4D0D-9D3B-E0EDCE38E6B7}" type="pres">
      <dgm:prSet presAssocID="{49B49468-0394-4F04-AEDE-47484E9EE7EB}" presName="rootText" presStyleLbl="node2" presStyleIdx="0" presStyleCnt="4" custScaleX="119613" custScaleY="225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2CA3D-A091-4DCD-BF2E-F24B2B248A02}" type="pres">
      <dgm:prSet presAssocID="{49B49468-0394-4F04-AEDE-47484E9EE7E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4FA583B-6A0F-4FE8-8047-2AE8D34F630E}" type="pres">
      <dgm:prSet presAssocID="{49B49468-0394-4F04-AEDE-47484E9EE7EB}" presName="hierChild4" presStyleCnt="0"/>
      <dgm:spPr/>
    </dgm:pt>
    <dgm:pt modelId="{04B2AFC2-E349-4C87-AA79-7FC75897EC5B}" type="pres">
      <dgm:prSet presAssocID="{49B49468-0394-4F04-AEDE-47484E9EE7EB}" presName="hierChild5" presStyleCnt="0"/>
      <dgm:spPr/>
    </dgm:pt>
    <dgm:pt modelId="{690A42ED-D2A7-413A-8517-1BDCE3BFE9F5}" type="pres">
      <dgm:prSet presAssocID="{F216E566-727E-4517-B842-491DD7EF702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BEF8757-3508-4ECC-9704-B6A1F1DCF63A}" type="pres">
      <dgm:prSet presAssocID="{D21C9E3F-B4BF-408E-9FBD-44285AC82E38}" presName="hierRoot2" presStyleCnt="0">
        <dgm:presLayoutVars>
          <dgm:hierBranch/>
        </dgm:presLayoutVars>
      </dgm:prSet>
      <dgm:spPr/>
    </dgm:pt>
    <dgm:pt modelId="{FDF4F3E2-4CDE-448A-BAF8-A9C121B84D0D}" type="pres">
      <dgm:prSet presAssocID="{D21C9E3F-B4BF-408E-9FBD-44285AC82E38}" presName="rootComposite" presStyleCnt="0"/>
      <dgm:spPr/>
    </dgm:pt>
    <dgm:pt modelId="{497860C5-AB2F-44DA-A309-7BF5BE2E2483}" type="pres">
      <dgm:prSet presAssocID="{D21C9E3F-B4BF-408E-9FBD-44285AC82E38}" presName="rootText" presStyleLbl="node2" presStyleIdx="1" presStyleCnt="4" custScaleX="119688" custScaleY="27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B8ABB-DC93-4089-8226-60A713423D47}" type="pres">
      <dgm:prSet presAssocID="{D21C9E3F-B4BF-408E-9FBD-44285AC82E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877B85-7C19-4D68-86B2-7CB7C1DAF8A7}" type="pres">
      <dgm:prSet presAssocID="{D21C9E3F-B4BF-408E-9FBD-44285AC82E38}" presName="hierChild4" presStyleCnt="0"/>
      <dgm:spPr/>
    </dgm:pt>
    <dgm:pt modelId="{11C93FFB-5F5C-444D-85E9-6FC853C99BD5}" type="pres">
      <dgm:prSet presAssocID="{D21C9E3F-B4BF-408E-9FBD-44285AC82E38}" presName="hierChild5" presStyleCnt="0"/>
      <dgm:spPr/>
    </dgm:pt>
    <dgm:pt modelId="{5FE860E3-D200-49C0-A8C9-AE00728E2DC8}" type="pres">
      <dgm:prSet presAssocID="{66FF6897-0F70-43C7-BA25-BB91DDFD800F}" presName="Name35" presStyleLbl="parChTrans1D2" presStyleIdx="2" presStyleCnt="4"/>
      <dgm:spPr/>
      <dgm:t>
        <a:bodyPr/>
        <a:lstStyle/>
        <a:p>
          <a:endParaRPr lang="ru-RU"/>
        </a:p>
      </dgm:t>
    </dgm:pt>
    <dgm:pt modelId="{16BCE38D-2574-442B-9348-DFD0BE2DFDFE}" type="pres">
      <dgm:prSet presAssocID="{ECCFD4B5-AEE3-4596-AE43-52CAB6BE2025}" presName="hierRoot2" presStyleCnt="0">
        <dgm:presLayoutVars>
          <dgm:hierBranch/>
        </dgm:presLayoutVars>
      </dgm:prSet>
      <dgm:spPr/>
    </dgm:pt>
    <dgm:pt modelId="{4D4CB8E5-6055-4952-8569-4C7526CB9023}" type="pres">
      <dgm:prSet presAssocID="{ECCFD4B5-AEE3-4596-AE43-52CAB6BE2025}" presName="rootComposite" presStyleCnt="0"/>
      <dgm:spPr/>
    </dgm:pt>
    <dgm:pt modelId="{8CC1C1A0-029C-4541-A5F8-8FD0C1051B7F}" type="pres">
      <dgm:prSet presAssocID="{ECCFD4B5-AEE3-4596-AE43-52CAB6BE2025}" presName="rootText" presStyleLbl="node2" presStyleIdx="2" presStyleCnt="4" custScaleX="110131" custScaleY="246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3E51A-EE7E-4547-A8F8-23083C9BA915}" type="pres">
      <dgm:prSet presAssocID="{ECCFD4B5-AEE3-4596-AE43-52CAB6BE20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CA156C-B4E0-4438-B584-FB2F9977D161}" type="pres">
      <dgm:prSet presAssocID="{ECCFD4B5-AEE3-4596-AE43-52CAB6BE2025}" presName="hierChild4" presStyleCnt="0"/>
      <dgm:spPr/>
    </dgm:pt>
    <dgm:pt modelId="{4A3DC70B-81E5-4EB4-A724-970EEC57FF99}" type="pres">
      <dgm:prSet presAssocID="{ECCFD4B5-AEE3-4596-AE43-52CAB6BE2025}" presName="hierChild5" presStyleCnt="0"/>
      <dgm:spPr/>
    </dgm:pt>
    <dgm:pt modelId="{B185D066-621E-42C5-9FEB-6EE72D8B947F}" type="pres">
      <dgm:prSet presAssocID="{A2DF45CB-100C-4076-9216-9AD6A56D888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9EE58E0-2991-4697-83B7-2AB0AAF6DC2E}" type="pres">
      <dgm:prSet presAssocID="{1E70317E-2FF2-43CE-A967-BBAB21718BD4}" presName="hierRoot2" presStyleCnt="0">
        <dgm:presLayoutVars>
          <dgm:hierBranch/>
        </dgm:presLayoutVars>
      </dgm:prSet>
      <dgm:spPr/>
    </dgm:pt>
    <dgm:pt modelId="{33CFDBE0-2B8D-4F85-84F9-C533917AADF0}" type="pres">
      <dgm:prSet presAssocID="{1E70317E-2FF2-43CE-A967-BBAB21718BD4}" presName="rootComposite" presStyleCnt="0"/>
      <dgm:spPr/>
    </dgm:pt>
    <dgm:pt modelId="{328D7783-A8B0-493D-9655-E1866AE5B806}" type="pres">
      <dgm:prSet presAssocID="{1E70317E-2FF2-43CE-A967-BBAB21718BD4}" presName="rootText" presStyleLbl="node2" presStyleIdx="3" presStyleCnt="4" custScaleX="109623" custScaleY="13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DC09B-0B32-4D16-91CD-9D9B5F64DBAA}" type="pres">
      <dgm:prSet presAssocID="{1E70317E-2FF2-43CE-A967-BBAB21718BD4}" presName="rootConnector" presStyleLbl="node2" presStyleIdx="3" presStyleCnt="4"/>
      <dgm:spPr/>
      <dgm:t>
        <a:bodyPr/>
        <a:lstStyle/>
        <a:p>
          <a:endParaRPr lang="ru-RU"/>
        </a:p>
      </dgm:t>
    </dgm:pt>
    <dgm:pt modelId="{3D1954A0-3806-41AF-9A70-2E8DC8424182}" type="pres">
      <dgm:prSet presAssocID="{1E70317E-2FF2-43CE-A967-BBAB21718BD4}" presName="hierChild4" presStyleCnt="0"/>
      <dgm:spPr/>
    </dgm:pt>
    <dgm:pt modelId="{DA5B8DA7-9C30-4FAE-BBF7-C86567BCDF64}" type="pres">
      <dgm:prSet presAssocID="{1E70317E-2FF2-43CE-A967-BBAB21718BD4}" presName="hierChild5" presStyleCnt="0"/>
      <dgm:spPr/>
    </dgm:pt>
    <dgm:pt modelId="{C0B1D45F-51A6-40A6-80EF-8844C912766C}" type="pres">
      <dgm:prSet presAssocID="{0C73346A-DA87-4019-976E-125E5C6522B0}" presName="hierChild3" presStyleCnt="0"/>
      <dgm:spPr/>
    </dgm:pt>
  </dgm:ptLst>
  <dgm:cxnLst>
    <dgm:cxn modelId="{E50898D1-3B70-41CF-B5C2-A37501C0FA38}" srcId="{0C73346A-DA87-4019-976E-125E5C6522B0}" destId="{D21C9E3F-B4BF-408E-9FBD-44285AC82E38}" srcOrd="1" destOrd="0" parTransId="{F216E566-727E-4517-B842-491DD7EF702A}" sibTransId="{EC564007-6900-4F71-9799-91DDBCCD8A68}"/>
    <dgm:cxn modelId="{3FF03CCB-371D-4874-8E20-9A89C3FA3CC8}" type="presOf" srcId="{D21C9E3F-B4BF-408E-9FBD-44285AC82E38}" destId="{B61B8ABB-DC93-4089-8226-60A713423D47}" srcOrd="1" destOrd="0" presId="urn:microsoft.com/office/officeart/2005/8/layout/orgChart1"/>
    <dgm:cxn modelId="{474ED92F-F66A-4E1A-8FF0-3735C81755F5}" type="presOf" srcId="{F216E566-727E-4517-B842-491DD7EF702A}" destId="{690A42ED-D2A7-413A-8517-1BDCE3BFE9F5}" srcOrd="0" destOrd="0" presId="urn:microsoft.com/office/officeart/2005/8/layout/orgChart1"/>
    <dgm:cxn modelId="{9A0CF221-3EC0-4285-B75F-037471B9C59E}" type="presOf" srcId="{D21C9E3F-B4BF-408E-9FBD-44285AC82E38}" destId="{497860C5-AB2F-44DA-A309-7BF5BE2E2483}" srcOrd="0" destOrd="0" presId="urn:microsoft.com/office/officeart/2005/8/layout/orgChart1"/>
    <dgm:cxn modelId="{0DB43E0E-076F-4EB0-BDFC-45957A8F55F4}" type="presOf" srcId="{ECCFD4B5-AEE3-4596-AE43-52CAB6BE2025}" destId="{62D3E51A-EE7E-4547-A8F8-23083C9BA915}" srcOrd="1" destOrd="0" presId="urn:microsoft.com/office/officeart/2005/8/layout/orgChart1"/>
    <dgm:cxn modelId="{64A48968-486E-4DD7-8FB5-777302D80E0B}" srcId="{0C73346A-DA87-4019-976E-125E5C6522B0}" destId="{49B49468-0394-4F04-AEDE-47484E9EE7EB}" srcOrd="0" destOrd="0" parTransId="{680B4E68-73BB-470D-91E9-71631C64105A}" sibTransId="{8A671A6C-70D8-41F0-9684-EC22DADB22CA}"/>
    <dgm:cxn modelId="{7438FABB-3A1D-43B4-9692-EFEB938EC4D6}" type="presOf" srcId="{49B49468-0394-4F04-AEDE-47484E9EE7EB}" destId="{21C2CA3D-A091-4DCD-BF2E-F24B2B248A02}" srcOrd="1" destOrd="0" presId="urn:microsoft.com/office/officeart/2005/8/layout/orgChart1"/>
    <dgm:cxn modelId="{F82844F0-5B5A-4722-AD47-595380139ABC}" type="presOf" srcId="{1E70317E-2FF2-43CE-A967-BBAB21718BD4}" destId="{328D7783-A8B0-493D-9655-E1866AE5B806}" srcOrd="0" destOrd="0" presId="urn:microsoft.com/office/officeart/2005/8/layout/orgChart1"/>
    <dgm:cxn modelId="{1EE06E29-E614-44ED-B528-2E38CEF6B606}" srcId="{0C73346A-DA87-4019-976E-125E5C6522B0}" destId="{ECCFD4B5-AEE3-4596-AE43-52CAB6BE2025}" srcOrd="2" destOrd="0" parTransId="{66FF6897-0F70-43C7-BA25-BB91DDFD800F}" sibTransId="{29DE674B-7C46-4FBF-BBE3-B9B40D35839F}"/>
    <dgm:cxn modelId="{44F00EBF-CBE8-439B-AB96-9BBA3474BAF8}" srcId="{0C73346A-DA87-4019-976E-125E5C6522B0}" destId="{1E70317E-2FF2-43CE-A967-BBAB21718BD4}" srcOrd="3" destOrd="0" parTransId="{A2DF45CB-100C-4076-9216-9AD6A56D8882}" sibTransId="{79CA014A-249E-4DC3-8A4F-8871D9E7F7EA}"/>
    <dgm:cxn modelId="{33E169BD-F132-40BB-81BC-286D88B9AE67}" type="presOf" srcId="{49B49468-0394-4F04-AEDE-47484E9EE7EB}" destId="{7B756329-E069-4D0D-9D3B-E0EDCE38E6B7}" srcOrd="0" destOrd="0" presId="urn:microsoft.com/office/officeart/2005/8/layout/orgChart1"/>
    <dgm:cxn modelId="{46AFEB6E-28D3-4E6D-B30D-F013F9091A88}" type="presOf" srcId="{680B4E68-73BB-470D-91E9-71631C64105A}" destId="{5BFC2807-40FD-4A51-85A6-7E88B2B8AB39}" srcOrd="0" destOrd="0" presId="urn:microsoft.com/office/officeart/2005/8/layout/orgChart1"/>
    <dgm:cxn modelId="{FAB8A31D-7E92-4725-9E87-3D4CEEDFDD4D}" type="presOf" srcId="{1E70317E-2FF2-43CE-A967-BBAB21718BD4}" destId="{20ADC09B-0B32-4D16-91CD-9D9B5F64DBAA}" srcOrd="1" destOrd="0" presId="urn:microsoft.com/office/officeart/2005/8/layout/orgChart1"/>
    <dgm:cxn modelId="{656BD74E-B786-4277-9044-BB893D668BD6}" type="presOf" srcId="{A2DF45CB-100C-4076-9216-9AD6A56D8882}" destId="{B185D066-621E-42C5-9FEB-6EE72D8B947F}" srcOrd="0" destOrd="0" presId="urn:microsoft.com/office/officeart/2005/8/layout/orgChart1"/>
    <dgm:cxn modelId="{16C67982-79D3-467F-A38B-9E3836FAE0C7}" type="presOf" srcId="{0C73346A-DA87-4019-976E-125E5C6522B0}" destId="{D5CC10AF-CAD5-4F47-9E52-5F79764A6D46}" srcOrd="0" destOrd="0" presId="urn:microsoft.com/office/officeart/2005/8/layout/orgChart1"/>
    <dgm:cxn modelId="{C356A964-9C5B-4110-AC18-D64776F5AB48}" type="presOf" srcId="{0C73346A-DA87-4019-976E-125E5C6522B0}" destId="{FE10919E-70E7-43B0-8078-B6C760B1FE64}" srcOrd="1" destOrd="0" presId="urn:microsoft.com/office/officeart/2005/8/layout/orgChart1"/>
    <dgm:cxn modelId="{D9ABFA72-AE64-42EC-8347-ADA2DAEDA24C}" type="presOf" srcId="{02208F5E-1538-4B26-A040-51D2A4B26CFD}" destId="{7CD59A4B-D980-4C1F-A83B-CB71EBF95551}" srcOrd="0" destOrd="0" presId="urn:microsoft.com/office/officeart/2005/8/layout/orgChart1"/>
    <dgm:cxn modelId="{C553FF33-D268-41A0-B03E-22FA4B92A5F4}" type="presOf" srcId="{ECCFD4B5-AEE3-4596-AE43-52CAB6BE2025}" destId="{8CC1C1A0-029C-4541-A5F8-8FD0C1051B7F}" srcOrd="0" destOrd="0" presId="urn:microsoft.com/office/officeart/2005/8/layout/orgChart1"/>
    <dgm:cxn modelId="{C940CA14-793D-4C55-A9F4-82A96DEF2760}" srcId="{02208F5E-1538-4B26-A040-51D2A4B26CFD}" destId="{0C73346A-DA87-4019-976E-125E5C6522B0}" srcOrd="0" destOrd="0" parTransId="{83C2D078-457C-42C8-9832-8C2DFE7CDB7F}" sibTransId="{D8AF5014-2017-4443-AF7B-03BC22DEC2D0}"/>
    <dgm:cxn modelId="{355EBC93-E25D-40CB-94E2-C48B50C9834B}" type="presOf" srcId="{66FF6897-0F70-43C7-BA25-BB91DDFD800F}" destId="{5FE860E3-D200-49C0-A8C9-AE00728E2DC8}" srcOrd="0" destOrd="0" presId="urn:microsoft.com/office/officeart/2005/8/layout/orgChart1"/>
    <dgm:cxn modelId="{F449D8AD-2900-42DB-8C4B-AA8C6DB4B5D8}" type="presParOf" srcId="{7CD59A4B-D980-4C1F-A83B-CB71EBF95551}" destId="{11159795-52DD-4164-9897-58EF9E2CB4F4}" srcOrd="0" destOrd="0" presId="urn:microsoft.com/office/officeart/2005/8/layout/orgChart1"/>
    <dgm:cxn modelId="{6B830DB1-499A-4483-B27C-713AC9D6134E}" type="presParOf" srcId="{11159795-52DD-4164-9897-58EF9E2CB4F4}" destId="{5D4759D2-4866-43DE-AB50-582FF4F8EA40}" srcOrd="0" destOrd="0" presId="urn:microsoft.com/office/officeart/2005/8/layout/orgChart1"/>
    <dgm:cxn modelId="{A2CCA655-AF69-4474-B1FD-F29757175025}" type="presParOf" srcId="{5D4759D2-4866-43DE-AB50-582FF4F8EA40}" destId="{D5CC10AF-CAD5-4F47-9E52-5F79764A6D46}" srcOrd="0" destOrd="0" presId="urn:microsoft.com/office/officeart/2005/8/layout/orgChart1"/>
    <dgm:cxn modelId="{9AC6EB00-7162-4049-BDEF-6AC8EF73A945}" type="presParOf" srcId="{5D4759D2-4866-43DE-AB50-582FF4F8EA40}" destId="{FE10919E-70E7-43B0-8078-B6C760B1FE64}" srcOrd="1" destOrd="0" presId="urn:microsoft.com/office/officeart/2005/8/layout/orgChart1"/>
    <dgm:cxn modelId="{BE1819A6-EBCC-46AF-8B0B-853F4C88DF57}" type="presParOf" srcId="{11159795-52DD-4164-9897-58EF9E2CB4F4}" destId="{7C635323-4527-40DA-8E3D-EAB0E16D989A}" srcOrd="1" destOrd="0" presId="urn:microsoft.com/office/officeart/2005/8/layout/orgChart1"/>
    <dgm:cxn modelId="{B7407822-6D89-4FE1-8B73-5D99CA746046}" type="presParOf" srcId="{7C635323-4527-40DA-8E3D-EAB0E16D989A}" destId="{5BFC2807-40FD-4A51-85A6-7E88B2B8AB39}" srcOrd="0" destOrd="0" presId="urn:microsoft.com/office/officeart/2005/8/layout/orgChart1"/>
    <dgm:cxn modelId="{A2D11303-C1E6-42A6-A9D2-A895DF546F56}" type="presParOf" srcId="{7C635323-4527-40DA-8E3D-EAB0E16D989A}" destId="{84C8C64F-A5DA-4921-822F-CF30C444DC78}" srcOrd="1" destOrd="0" presId="urn:microsoft.com/office/officeart/2005/8/layout/orgChart1"/>
    <dgm:cxn modelId="{D0363A2A-38FE-4A7C-B47F-99676062E0D9}" type="presParOf" srcId="{84C8C64F-A5DA-4921-822F-CF30C444DC78}" destId="{69D93197-4549-4774-B5E4-AE0E3CC5117A}" srcOrd="0" destOrd="0" presId="urn:microsoft.com/office/officeart/2005/8/layout/orgChart1"/>
    <dgm:cxn modelId="{77DB1810-D117-4D70-AB65-B390ABB7787B}" type="presParOf" srcId="{69D93197-4549-4774-B5E4-AE0E3CC5117A}" destId="{7B756329-E069-4D0D-9D3B-E0EDCE38E6B7}" srcOrd="0" destOrd="0" presId="urn:microsoft.com/office/officeart/2005/8/layout/orgChart1"/>
    <dgm:cxn modelId="{D8AD2C82-C4A7-412B-BAD4-045EF1995A01}" type="presParOf" srcId="{69D93197-4549-4774-B5E4-AE0E3CC5117A}" destId="{21C2CA3D-A091-4DCD-BF2E-F24B2B248A02}" srcOrd="1" destOrd="0" presId="urn:microsoft.com/office/officeart/2005/8/layout/orgChart1"/>
    <dgm:cxn modelId="{FD0C476C-3780-4C68-9BE6-3CD153031CEE}" type="presParOf" srcId="{84C8C64F-A5DA-4921-822F-CF30C444DC78}" destId="{54FA583B-6A0F-4FE8-8047-2AE8D34F630E}" srcOrd="1" destOrd="0" presId="urn:microsoft.com/office/officeart/2005/8/layout/orgChart1"/>
    <dgm:cxn modelId="{26471DBE-B110-4B83-B4C9-266558835738}" type="presParOf" srcId="{84C8C64F-A5DA-4921-822F-CF30C444DC78}" destId="{04B2AFC2-E349-4C87-AA79-7FC75897EC5B}" srcOrd="2" destOrd="0" presId="urn:microsoft.com/office/officeart/2005/8/layout/orgChart1"/>
    <dgm:cxn modelId="{E7E412D6-EEA9-42AF-9E62-833BDB88D422}" type="presParOf" srcId="{7C635323-4527-40DA-8E3D-EAB0E16D989A}" destId="{690A42ED-D2A7-413A-8517-1BDCE3BFE9F5}" srcOrd="2" destOrd="0" presId="urn:microsoft.com/office/officeart/2005/8/layout/orgChart1"/>
    <dgm:cxn modelId="{461919ED-F147-4722-9DB0-2C5030060B1B}" type="presParOf" srcId="{7C635323-4527-40DA-8E3D-EAB0E16D989A}" destId="{4BEF8757-3508-4ECC-9704-B6A1F1DCF63A}" srcOrd="3" destOrd="0" presId="urn:microsoft.com/office/officeart/2005/8/layout/orgChart1"/>
    <dgm:cxn modelId="{DDC02641-D540-4C22-9EF3-CA894721F5E7}" type="presParOf" srcId="{4BEF8757-3508-4ECC-9704-B6A1F1DCF63A}" destId="{FDF4F3E2-4CDE-448A-BAF8-A9C121B84D0D}" srcOrd="0" destOrd="0" presId="urn:microsoft.com/office/officeart/2005/8/layout/orgChart1"/>
    <dgm:cxn modelId="{2CE17A71-B782-4E7E-AC5C-AF3F9A6FBFB8}" type="presParOf" srcId="{FDF4F3E2-4CDE-448A-BAF8-A9C121B84D0D}" destId="{497860C5-AB2F-44DA-A309-7BF5BE2E2483}" srcOrd="0" destOrd="0" presId="urn:microsoft.com/office/officeart/2005/8/layout/orgChart1"/>
    <dgm:cxn modelId="{E597789E-2BFC-486F-96B4-ACCD27199074}" type="presParOf" srcId="{FDF4F3E2-4CDE-448A-BAF8-A9C121B84D0D}" destId="{B61B8ABB-DC93-4089-8226-60A713423D47}" srcOrd="1" destOrd="0" presId="urn:microsoft.com/office/officeart/2005/8/layout/orgChart1"/>
    <dgm:cxn modelId="{86E95DAA-00C6-4890-A3F6-E1B93A6BCE7D}" type="presParOf" srcId="{4BEF8757-3508-4ECC-9704-B6A1F1DCF63A}" destId="{A7877B85-7C19-4D68-86B2-7CB7C1DAF8A7}" srcOrd="1" destOrd="0" presId="urn:microsoft.com/office/officeart/2005/8/layout/orgChart1"/>
    <dgm:cxn modelId="{888089EB-6466-4AF7-86C2-AF845614A0D2}" type="presParOf" srcId="{4BEF8757-3508-4ECC-9704-B6A1F1DCF63A}" destId="{11C93FFB-5F5C-444D-85E9-6FC853C99BD5}" srcOrd="2" destOrd="0" presId="urn:microsoft.com/office/officeart/2005/8/layout/orgChart1"/>
    <dgm:cxn modelId="{69CB454A-5C90-4792-8DEC-26380DB8AD59}" type="presParOf" srcId="{7C635323-4527-40DA-8E3D-EAB0E16D989A}" destId="{5FE860E3-D200-49C0-A8C9-AE00728E2DC8}" srcOrd="4" destOrd="0" presId="urn:microsoft.com/office/officeart/2005/8/layout/orgChart1"/>
    <dgm:cxn modelId="{D137B90A-E077-488F-9947-B76CB78C4AD0}" type="presParOf" srcId="{7C635323-4527-40DA-8E3D-EAB0E16D989A}" destId="{16BCE38D-2574-442B-9348-DFD0BE2DFDFE}" srcOrd="5" destOrd="0" presId="urn:microsoft.com/office/officeart/2005/8/layout/orgChart1"/>
    <dgm:cxn modelId="{EFE3FAA6-4140-4CD2-A233-E6AA11AC985F}" type="presParOf" srcId="{16BCE38D-2574-442B-9348-DFD0BE2DFDFE}" destId="{4D4CB8E5-6055-4952-8569-4C7526CB9023}" srcOrd="0" destOrd="0" presId="urn:microsoft.com/office/officeart/2005/8/layout/orgChart1"/>
    <dgm:cxn modelId="{C986C77F-A149-4913-9230-0A4F371ECF39}" type="presParOf" srcId="{4D4CB8E5-6055-4952-8569-4C7526CB9023}" destId="{8CC1C1A0-029C-4541-A5F8-8FD0C1051B7F}" srcOrd="0" destOrd="0" presId="urn:microsoft.com/office/officeart/2005/8/layout/orgChart1"/>
    <dgm:cxn modelId="{5C05A429-BE69-4F52-839F-ED65F36C81A0}" type="presParOf" srcId="{4D4CB8E5-6055-4952-8569-4C7526CB9023}" destId="{62D3E51A-EE7E-4547-A8F8-23083C9BA915}" srcOrd="1" destOrd="0" presId="urn:microsoft.com/office/officeart/2005/8/layout/orgChart1"/>
    <dgm:cxn modelId="{B1D51486-19CC-4EE7-87C1-C8D905D52443}" type="presParOf" srcId="{16BCE38D-2574-442B-9348-DFD0BE2DFDFE}" destId="{1CCA156C-B4E0-4438-B584-FB2F9977D161}" srcOrd="1" destOrd="0" presId="urn:microsoft.com/office/officeart/2005/8/layout/orgChart1"/>
    <dgm:cxn modelId="{17E52772-B679-4566-9E32-1B4338F31C19}" type="presParOf" srcId="{16BCE38D-2574-442B-9348-DFD0BE2DFDFE}" destId="{4A3DC70B-81E5-4EB4-A724-970EEC57FF99}" srcOrd="2" destOrd="0" presId="urn:microsoft.com/office/officeart/2005/8/layout/orgChart1"/>
    <dgm:cxn modelId="{3961BD4D-455E-406A-98FF-618F33CFE48F}" type="presParOf" srcId="{7C635323-4527-40DA-8E3D-EAB0E16D989A}" destId="{B185D066-621E-42C5-9FEB-6EE72D8B947F}" srcOrd="6" destOrd="0" presId="urn:microsoft.com/office/officeart/2005/8/layout/orgChart1"/>
    <dgm:cxn modelId="{C6D93F15-4A6B-4563-91D2-87B7303D5CAE}" type="presParOf" srcId="{7C635323-4527-40DA-8E3D-EAB0E16D989A}" destId="{A9EE58E0-2991-4697-83B7-2AB0AAF6DC2E}" srcOrd="7" destOrd="0" presId="urn:microsoft.com/office/officeart/2005/8/layout/orgChart1"/>
    <dgm:cxn modelId="{3EF21B17-36D4-40A7-A6AC-DD9BFE588AE8}" type="presParOf" srcId="{A9EE58E0-2991-4697-83B7-2AB0AAF6DC2E}" destId="{33CFDBE0-2B8D-4F85-84F9-C533917AADF0}" srcOrd="0" destOrd="0" presId="urn:microsoft.com/office/officeart/2005/8/layout/orgChart1"/>
    <dgm:cxn modelId="{C8785089-BC09-410F-818E-960B7F70B15D}" type="presParOf" srcId="{33CFDBE0-2B8D-4F85-84F9-C533917AADF0}" destId="{328D7783-A8B0-493D-9655-E1866AE5B806}" srcOrd="0" destOrd="0" presId="urn:microsoft.com/office/officeart/2005/8/layout/orgChart1"/>
    <dgm:cxn modelId="{C36BA384-DBBB-4C97-ACD4-FB30E9B972F2}" type="presParOf" srcId="{33CFDBE0-2B8D-4F85-84F9-C533917AADF0}" destId="{20ADC09B-0B32-4D16-91CD-9D9B5F64DBAA}" srcOrd="1" destOrd="0" presId="urn:microsoft.com/office/officeart/2005/8/layout/orgChart1"/>
    <dgm:cxn modelId="{733B204E-D649-4AFF-AE38-E12BEF1978D7}" type="presParOf" srcId="{A9EE58E0-2991-4697-83B7-2AB0AAF6DC2E}" destId="{3D1954A0-3806-41AF-9A70-2E8DC8424182}" srcOrd="1" destOrd="0" presId="urn:microsoft.com/office/officeart/2005/8/layout/orgChart1"/>
    <dgm:cxn modelId="{0E834F4B-8B06-4A94-A55B-D43C910618B7}" type="presParOf" srcId="{A9EE58E0-2991-4697-83B7-2AB0AAF6DC2E}" destId="{DA5B8DA7-9C30-4FAE-BBF7-C86567BCDF64}" srcOrd="2" destOrd="0" presId="urn:microsoft.com/office/officeart/2005/8/layout/orgChart1"/>
    <dgm:cxn modelId="{0D264789-601D-4F9B-ACFF-1AB0214DF8A0}" type="presParOf" srcId="{11159795-52DD-4164-9897-58EF9E2CB4F4}" destId="{C0B1D45F-51A6-40A6-80EF-8844C9127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376836-0BAC-4829-BC81-6874E597F618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B95FE1B3-545F-48DE-8103-37EAA7C6156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gm:t>
    </dgm:pt>
    <dgm:pt modelId="{012FCB13-2659-4091-9947-F561A7CDBFFF}" type="parTrans" cxnId="{279A9036-74EB-4476-ABC8-CFB190969550}">
      <dgm:prSet/>
      <dgm:spPr/>
      <dgm:t>
        <a:bodyPr/>
        <a:lstStyle/>
        <a:p>
          <a:endParaRPr lang="ru-RU"/>
        </a:p>
      </dgm:t>
    </dgm:pt>
    <dgm:pt modelId="{46DBE421-0E0A-4718-A53C-F214BE357CC4}" type="sibTrans" cxnId="{279A9036-74EB-4476-ABC8-CFB190969550}">
      <dgm:prSet/>
      <dgm:spPr/>
      <dgm:t>
        <a:bodyPr/>
        <a:lstStyle/>
        <a:p>
          <a:endParaRPr lang="ru-RU"/>
        </a:p>
      </dgm:t>
    </dgm:pt>
    <dgm:pt modelId="{E7281D51-497B-4144-9889-A4024B6AA2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9C30AB53-BCDD-4A92-8508-7F1E63870011}" type="parTrans" cxnId="{599EFD9A-ED16-4431-89EB-F7EBA259CB2F}">
      <dgm:prSet/>
      <dgm:spPr/>
      <dgm:t>
        <a:bodyPr/>
        <a:lstStyle/>
        <a:p>
          <a:endParaRPr lang="ru-RU"/>
        </a:p>
      </dgm:t>
    </dgm:pt>
    <dgm:pt modelId="{F957DC0C-CEFA-4846-9AA6-A57702EA8A38}" type="sibTrans" cxnId="{599EFD9A-ED16-4431-89EB-F7EBA259CB2F}">
      <dgm:prSet/>
      <dgm:spPr/>
      <dgm:t>
        <a:bodyPr/>
        <a:lstStyle/>
        <a:p>
          <a:endParaRPr lang="ru-RU"/>
        </a:p>
      </dgm:t>
    </dgm:pt>
    <dgm:pt modelId="{F17F1279-C9CF-4B54-B1FC-358FC6E7E7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gm:t>
    </dgm:pt>
    <dgm:pt modelId="{9C177CE2-E35B-4602-8250-709C50CE2482}" type="parTrans" cxnId="{31B64CEF-7A1D-48ED-B324-DE262E26B30B}">
      <dgm:prSet/>
      <dgm:spPr/>
      <dgm:t>
        <a:bodyPr/>
        <a:lstStyle/>
        <a:p>
          <a:endParaRPr lang="ru-RU"/>
        </a:p>
      </dgm:t>
    </dgm:pt>
    <dgm:pt modelId="{6A873BDE-6C1D-4605-87A2-5666CE007582}" type="sibTrans" cxnId="{31B64CEF-7A1D-48ED-B324-DE262E26B30B}">
      <dgm:prSet/>
      <dgm:spPr/>
      <dgm:t>
        <a:bodyPr/>
        <a:lstStyle/>
        <a:p>
          <a:endParaRPr lang="ru-RU"/>
        </a:p>
      </dgm:t>
    </dgm:pt>
    <dgm:pt modelId="{AA78E22B-6F87-4CC2-B793-AE7CF1BA6F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gm:t>
    </dgm:pt>
    <dgm:pt modelId="{1985ECFB-E785-4F14-A493-1098F22772C7}" type="parTrans" cxnId="{85013957-DC50-4CA7-B005-E426328BAB72}">
      <dgm:prSet/>
      <dgm:spPr/>
      <dgm:t>
        <a:bodyPr/>
        <a:lstStyle/>
        <a:p>
          <a:endParaRPr lang="ru-RU"/>
        </a:p>
      </dgm:t>
    </dgm:pt>
    <dgm:pt modelId="{9FBC9D02-9F46-45AE-B117-9CFB8F0889BE}" type="sibTrans" cxnId="{85013957-DC50-4CA7-B005-E426328BAB72}">
      <dgm:prSet/>
      <dgm:spPr/>
      <dgm:t>
        <a:bodyPr/>
        <a:lstStyle/>
        <a:p>
          <a:endParaRPr lang="ru-RU"/>
        </a:p>
      </dgm:t>
    </dgm:pt>
    <dgm:pt modelId="{1FB59F35-1172-4D81-A6CF-410AE212BB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gm:t>
    </dgm:pt>
    <dgm:pt modelId="{EE4A150D-7421-4F9C-9AFC-B55C4B34B29C}" type="parTrans" cxnId="{31ED8F88-BADA-48D7-9F09-6685A81817C3}">
      <dgm:prSet/>
      <dgm:spPr/>
      <dgm:t>
        <a:bodyPr/>
        <a:lstStyle/>
        <a:p>
          <a:endParaRPr lang="ru-RU"/>
        </a:p>
      </dgm:t>
    </dgm:pt>
    <dgm:pt modelId="{DE90FECE-34C8-4FAB-95C5-5FC98F96E7B5}" type="sibTrans" cxnId="{31ED8F88-BADA-48D7-9F09-6685A81817C3}">
      <dgm:prSet/>
      <dgm:spPr/>
      <dgm:t>
        <a:bodyPr/>
        <a:lstStyle/>
        <a:p>
          <a:endParaRPr lang="ru-RU"/>
        </a:p>
      </dgm:t>
    </dgm:pt>
    <dgm:pt modelId="{137F9534-52CD-4CF3-98FF-DBC24CEE8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gm:t>
    </dgm:pt>
    <dgm:pt modelId="{E582169F-2F42-4C4A-B92C-FB939BDA6576}" type="parTrans" cxnId="{3FB7D490-4563-41B9-8A12-A4C61C63750F}">
      <dgm:prSet/>
      <dgm:spPr/>
      <dgm:t>
        <a:bodyPr/>
        <a:lstStyle/>
        <a:p>
          <a:endParaRPr lang="ru-RU"/>
        </a:p>
      </dgm:t>
    </dgm:pt>
    <dgm:pt modelId="{4E92866D-9D97-4E25-8242-646AF76DBFD8}" type="sibTrans" cxnId="{3FB7D490-4563-41B9-8A12-A4C61C63750F}">
      <dgm:prSet/>
      <dgm:spPr/>
      <dgm:t>
        <a:bodyPr/>
        <a:lstStyle/>
        <a:p>
          <a:endParaRPr lang="ru-RU"/>
        </a:p>
      </dgm:t>
    </dgm:pt>
    <dgm:pt modelId="{36E45611-B6B9-4F3B-9938-A6EAAC62A5F0}" type="pres">
      <dgm:prSet presAssocID="{58376836-0BAC-4829-BC81-6874E597F6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96CB8C-30E5-46D8-8BFD-C5BDB202CA0A}" type="pres">
      <dgm:prSet presAssocID="{B95FE1B3-545F-48DE-8103-37EAA7C61566}" presName="hierRoot1" presStyleCnt="0">
        <dgm:presLayoutVars>
          <dgm:hierBranch/>
        </dgm:presLayoutVars>
      </dgm:prSet>
      <dgm:spPr/>
    </dgm:pt>
    <dgm:pt modelId="{1CE61E8C-6DA0-457B-BE8B-CA2F35C6A237}" type="pres">
      <dgm:prSet presAssocID="{B95FE1B3-545F-48DE-8103-37EAA7C61566}" presName="rootComposite1" presStyleCnt="0"/>
      <dgm:spPr/>
    </dgm:pt>
    <dgm:pt modelId="{47AF6FED-87B2-458B-AA0F-620BFE0BF041}" type="pres">
      <dgm:prSet presAssocID="{B95FE1B3-545F-48DE-8103-37EAA7C61566}" presName="rootText1" presStyleLbl="node0" presStyleIdx="0" presStyleCnt="1" custScaleX="229555" custScaleY="303615" custLinFactNeighborX="11755" custLinFactNeighborY="1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161BC-6BB8-4FC3-AE92-A8905C6F9A20}" type="pres">
      <dgm:prSet presAssocID="{B95FE1B3-545F-48DE-8103-37EAA7C615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DEBD83B-138B-4DA7-ACC7-C9474C5BA204}" type="pres">
      <dgm:prSet presAssocID="{B95FE1B3-545F-48DE-8103-37EAA7C61566}" presName="hierChild2" presStyleCnt="0"/>
      <dgm:spPr/>
    </dgm:pt>
    <dgm:pt modelId="{879B6AE2-5F19-4304-91F9-B3E0C76DEA80}" type="pres">
      <dgm:prSet presAssocID="{9C30AB53-BCDD-4A92-8508-7F1E6387001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E68FE999-09ED-4702-94EE-745EB9F33C63}" type="pres">
      <dgm:prSet presAssocID="{E7281D51-497B-4144-9889-A4024B6AA2E4}" presName="hierRoot2" presStyleCnt="0">
        <dgm:presLayoutVars>
          <dgm:hierBranch/>
        </dgm:presLayoutVars>
      </dgm:prSet>
      <dgm:spPr/>
    </dgm:pt>
    <dgm:pt modelId="{9C16FC41-848A-47AD-A55F-A631F58F7422}" type="pres">
      <dgm:prSet presAssocID="{E7281D51-497B-4144-9889-A4024B6AA2E4}" presName="rootComposite" presStyleCnt="0"/>
      <dgm:spPr/>
    </dgm:pt>
    <dgm:pt modelId="{1A8EE8B0-C6AA-4284-A658-FADE71F3215A}" type="pres">
      <dgm:prSet presAssocID="{E7281D51-497B-4144-9889-A4024B6AA2E4}" presName="rootText" presStyleLbl="node2" presStyleIdx="0" presStyleCnt="5" custScaleX="140417" custScaleY="390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8DCA3-85CD-4CCF-802E-3D5B24D3E0E9}" type="pres">
      <dgm:prSet presAssocID="{E7281D51-497B-4144-9889-A4024B6AA2E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F22D36-C042-4163-9013-C635415EAEFD}" type="pres">
      <dgm:prSet presAssocID="{E7281D51-497B-4144-9889-A4024B6AA2E4}" presName="hierChild4" presStyleCnt="0"/>
      <dgm:spPr/>
    </dgm:pt>
    <dgm:pt modelId="{B8160737-D075-4F66-8273-F8DC8C5649B2}" type="pres">
      <dgm:prSet presAssocID="{E7281D51-497B-4144-9889-A4024B6AA2E4}" presName="hierChild5" presStyleCnt="0"/>
      <dgm:spPr/>
    </dgm:pt>
    <dgm:pt modelId="{816AAEF7-525D-4DD7-862B-73C5BE5C8FA6}" type="pres">
      <dgm:prSet presAssocID="{9C177CE2-E35B-4602-8250-709C50CE2482}" presName="Name35" presStyleLbl="parChTrans1D2" presStyleIdx="1" presStyleCnt="5"/>
      <dgm:spPr/>
      <dgm:t>
        <a:bodyPr/>
        <a:lstStyle/>
        <a:p>
          <a:endParaRPr lang="ru-RU"/>
        </a:p>
      </dgm:t>
    </dgm:pt>
    <dgm:pt modelId="{3FBF229D-FC63-4584-85C0-EF0067D1A7F9}" type="pres">
      <dgm:prSet presAssocID="{F17F1279-C9CF-4B54-B1FC-358FC6E7E741}" presName="hierRoot2" presStyleCnt="0">
        <dgm:presLayoutVars>
          <dgm:hierBranch/>
        </dgm:presLayoutVars>
      </dgm:prSet>
      <dgm:spPr/>
    </dgm:pt>
    <dgm:pt modelId="{33FCFA02-8A30-4E89-B920-D60AF853D9E9}" type="pres">
      <dgm:prSet presAssocID="{F17F1279-C9CF-4B54-B1FC-358FC6E7E741}" presName="rootComposite" presStyleCnt="0"/>
      <dgm:spPr/>
    </dgm:pt>
    <dgm:pt modelId="{2F1B6222-DDBE-4290-BEE9-51B32C550B3B}" type="pres">
      <dgm:prSet presAssocID="{F17F1279-C9CF-4B54-B1FC-358FC6E7E741}" presName="rootText" presStyleLbl="node2" presStyleIdx="1" presStyleCnt="5" custScaleX="139053" custScaleY="26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7570CC-0A22-495C-93A3-B9B12692BD36}" type="pres">
      <dgm:prSet presAssocID="{F17F1279-C9CF-4B54-B1FC-358FC6E7E741}" presName="rootConnector" presStyleLbl="node2" presStyleIdx="1" presStyleCnt="5"/>
      <dgm:spPr/>
      <dgm:t>
        <a:bodyPr/>
        <a:lstStyle/>
        <a:p>
          <a:endParaRPr lang="ru-RU"/>
        </a:p>
      </dgm:t>
    </dgm:pt>
    <dgm:pt modelId="{A7F910B5-6A0D-4AE6-8414-172AEDE4F1B5}" type="pres">
      <dgm:prSet presAssocID="{F17F1279-C9CF-4B54-B1FC-358FC6E7E741}" presName="hierChild4" presStyleCnt="0"/>
      <dgm:spPr/>
    </dgm:pt>
    <dgm:pt modelId="{F86B9448-E783-446D-B366-A45BE3AE2484}" type="pres">
      <dgm:prSet presAssocID="{F17F1279-C9CF-4B54-B1FC-358FC6E7E741}" presName="hierChild5" presStyleCnt="0"/>
      <dgm:spPr/>
    </dgm:pt>
    <dgm:pt modelId="{35D8C196-1587-41CA-B63D-56C052CEF625}" type="pres">
      <dgm:prSet presAssocID="{1985ECFB-E785-4F14-A493-1098F22772C7}" presName="Name35" presStyleLbl="parChTrans1D2" presStyleIdx="2" presStyleCnt="5"/>
      <dgm:spPr/>
      <dgm:t>
        <a:bodyPr/>
        <a:lstStyle/>
        <a:p>
          <a:endParaRPr lang="ru-RU"/>
        </a:p>
      </dgm:t>
    </dgm:pt>
    <dgm:pt modelId="{07BE0985-A4D6-4803-8BA7-F8EF6DE7DA89}" type="pres">
      <dgm:prSet presAssocID="{AA78E22B-6F87-4CC2-B793-AE7CF1BA6FFC}" presName="hierRoot2" presStyleCnt="0">
        <dgm:presLayoutVars>
          <dgm:hierBranch/>
        </dgm:presLayoutVars>
      </dgm:prSet>
      <dgm:spPr/>
    </dgm:pt>
    <dgm:pt modelId="{9D6E80AD-CEC7-4A11-AF28-70BBAD8A17DA}" type="pres">
      <dgm:prSet presAssocID="{AA78E22B-6F87-4CC2-B793-AE7CF1BA6FFC}" presName="rootComposite" presStyleCnt="0"/>
      <dgm:spPr/>
    </dgm:pt>
    <dgm:pt modelId="{21C61543-3563-4F42-872B-D32DFACCFBC2}" type="pres">
      <dgm:prSet presAssocID="{AA78E22B-6F87-4CC2-B793-AE7CF1BA6FFC}" presName="rootText" presStyleLbl="node2" presStyleIdx="2" presStyleCnt="5" custScaleX="113559" custScaleY="307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9E4F4-55C9-4524-BBC6-ED44CF94994A}" type="pres">
      <dgm:prSet presAssocID="{AA78E22B-6F87-4CC2-B793-AE7CF1BA6FFC}" presName="rootConnector" presStyleLbl="node2" presStyleIdx="2" presStyleCnt="5"/>
      <dgm:spPr/>
      <dgm:t>
        <a:bodyPr/>
        <a:lstStyle/>
        <a:p>
          <a:endParaRPr lang="ru-RU"/>
        </a:p>
      </dgm:t>
    </dgm:pt>
    <dgm:pt modelId="{9280E61C-56D5-47A2-8AB8-8FFF93070E4D}" type="pres">
      <dgm:prSet presAssocID="{AA78E22B-6F87-4CC2-B793-AE7CF1BA6FFC}" presName="hierChild4" presStyleCnt="0"/>
      <dgm:spPr/>
    </dgm:pt>
    <dgm:pt modelId="{5C0B433B-2AC6-4FCB-868E-A76B61E56C25}" type="pres">
      <dgm:prSet presAssocID="{AA78E22B-6F87-4CC2-B793-AE7CF1BA6FFC}" presName="hierChild5" presStyleCnt="0"/>
      <dgm:spPr/>
    </dgm:pt>
    <dgm:pt modelId="{01D81832-38EB-48CB-9E1B-441CC02242B4}" type="pres">
      <dgm:prSet presAssocID="{EE4A150D-7421-4F9C-9AFC-B55C4B34B29C}" presName="Name35" presStyleLbl="parChTrans1D2" presStyleIdx="3" presStyleCnt="5"/>
      <dgm:spPr/>
      <dgm:t>
        <a:bodyPr/>
        <a:lstStyle/>
        <a:p>
          <a:endParaRPr lang="ru-RU"/>
        </a:p>
      </dgm:t>
    </dgm:pt>
    <dgm:pt modelId="{A53316BF-7921-4DEB-BEA1-C5AA38289A9B}" type="pres">
      <dgm:prSet presAssocID="{1FB59F35-1172-4D81-A6CF-410AE212BB6E}" presName="hierRoot2" presStyleCnt="0">
        <dgm:presLayoutVars>
          <dgm:hierBranch/>
        </dgm:presLayoutVars>
      </dgm:prSet>
      <dgm:spPr/>
    </dgm:pt>
    <dgm:pt modelId="{C3D42966-CCBB-4E57-9475-EAF9964B3807}" type="pres">
      <dgm:prSet presAssocID="{1FB59F35-1172-4D81-A6CF-410AE212BB6E}" presName="rootComposite" presStyleCnt="0"/>
      <dgm:spPr/>
    </dgm:pt>
    <dgm:pt modelId="{E665CCA5-7F75-4740-85D4-EC8AD20B15C5}" type="pres">
      <dgm:prSet presAssocID="{1FB59F35-1172-4D81-A6CF-410AE212BB6E}" presName="rootText" presStyleLbl="node2" presStyleIdx="3" presStyleCnt="5" custScaleX="129595" custScaleY="31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AF305-534D-4FCA-87C5-F05D075EAFAC}" type="pres">
      <dgm:prSet presAssocID="{1FB59F35-1172-4D81-A6CF-410AE212BB6E}" presName="rootConnector" presStyleLbl="node2" presStyleIdx="3" presStyleCnt="5"/>
      <dgm:spPr/>
      <dgm:t>
        <a:bodyPr/>
        <a:lstStyle/>
        <a:p>
          <a:endParaRPr lang="ru-RU"/>
        </a:p>
      </dgm:t>
    </dgm:pt>
    <dgm:pt modelId="{1C128959-1DE8-47C3-8C67-8D5C4FA0B4ED}" type="pres">
      <dgm:prSet presAssocID="{1FB59F35-1172-4D81-A6CF-410AE212BB6E}" presName="hierChild4" presStyleCnt="0"/>
      <dgm:spPr/>
    </dgm:pt>
    <dgm:pt modelId="{528EB3F3-5C39-4A61-851A-717F87CF3144}" type="pres">
      <dgm:prSet presAssocID="{1FB59F35-1172-4D81-A6CF-410AE212BB6E}" presName="hierChild5" presStyleCnt="0"/>
      <dgm:spPr/>
    </dgm:pt>
    <dgm:pt modelId="{050C7A7C-ECDA-4C6C-933E-6882D106B4A6}" type="pres">
      <dgm:prSet presAssocID="{E582169F-2F42-4C4A-B92C-FB939BDA6576}" presName="Name35" presStyleLbl="parChTrans1D2" presStyleIdx="4" presStyleCnt="5"/>
      <dgm:spPr/>
      <dgm:t>
        <a:bodyPr/>
        <a:lstStyle/>
        <a:p>
          <a:endParaRPr lang="ru-RU"/>
        </a:p>
      </dgm:t>
    </dgm:pt>
    <dgm:pt modelId="{21B0A329-14E8-4C7E-86C6-DD0E0D796BAE}" type="pres">
      <dgm:prSet presAssocID="{137F9534-52CD-4CF3-98FF-DBC24CEE8412}" presName="hierRoot2" presStyleCnt="0">
        <dgm:presLayoutVars>
          <dgm:hierBranch/>
        </dgm:presLayoutVars>
      </dgm:prSet>
      <dgm:spPr/>
    </dgm:pt>
    <dgm:pt modelId="{22BED659-171C-4A7D-A5AE-DA3D2EF7AEC3}" type="pres">
      <dgm:prSet presAssocID="{137F9534-52CD-4CF3-98FF-DBC24CEE8412}" presName="rootComposite" presStyleCnt="0"/>
      <dgm:spPr/>
    </dgm:pt>
    <dgm:pt modelId="{A91EBAE2-E626-49D8-943C-755F93216F0B}" type="pres">
      <dgm:prSet presAssocID="{137F9534-52CD-4CF3-98FF-DBC24CEE8412}" presName="rootText" presStyleLbl="node2" presStyleIdx="4" presStyleCnt="5" custScaleX="111538" custScaleY="340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42C5D9-03A3-47C6-BF84-FEB000A050DA}" type="pres">
      <dgm:prSet presAssocID="{137F9534-52CD-4CF3-98FF-DBC24CEE8412}" presName="rootConnector" presStyleLbl="node2" presStyleIdx="4" presStyleCnt="5"/>
      <dgm:spPr/>
      <dgm:t>
        <a:bodyPr/>
        <a:lstStyle/>
        <a:p>
          <a:endParaRPr lang="ru-RU"/>
        </a:p>
      </dgm:t>
    </dgm:pt>
    <dgm:pt modelId="{087469B6-85EA-4F48-BA8D-FC2EADC1F5A1}" type="pres">
      <dgm:prSet presAssocID="{137F9534-52CD-4CF3-98FF-DBC24CEE8412}" presName="hierChild4" presStyleCnt="0"/>
      <dgm:spPr/>
    </dgm:pt>
    <dgm:pt modelId="{1F1D1B67-E3C9-4E98-84D3-AC86C5A553E9}" type="pres">
      <dgm:prSet presAssocID="{137F9534-52CD-4CF3-98FF-DBC24CEE8412}" presName="hierChild5" presStyleCnt="0"/>
      <dgm:spPr/>
    </dgm:pt>
    <dgm:pt modelId="{EDEDA4CA-F25E-4E39-B801-2E8F49AFC000}" type="pres">
      <dgm:prSet presAssocID="{B95FE1B3-545F-48DE-8103-37EAA7C61566}" presName="hierChild3" presStyleCnt="0"/>
      <dgm:spPr/>
    </dgm:pt>
  </dgm:ptLst>
  <dgm:cxnLst>
    <dgm:cxn modelId="{03EF4403-791D-421F-8765-00E6A86D9A68}" type="presOf" srcId="{B95FE1B3-545F-48DE-8103-37EAA7C61566}" destId="{47AF6FED-87B2-458B-AA0F-620BFE0BF041}" srcOrd="0" destOrd="0" presId="urn:microsoft.com/office/officeart/2005/8/layout/orgChart1"/>
    <dgm:cxn modelId="{599EFD9A-ED16-4431-89EB-F7EBA259CB2F}" srcId="{B95FE1B3-545F-48DE-8103-37EAA7C61566}" destId="{E7281D51-497B-4144-9889-A4024B6AA2E4}" srcOrd="0" destOrd="0" parTransId="{9C30AB53-BCDD-4A92-8508-7F1E63870011}" sibTransId="{F957DC0C-CEFA-4846-9AA6-A57702EA8A38}"/>
    <dgm:cxn modelId="{B42F7FCE-D5E7-464B-A687-A4F556E9655D}" type="presOf" srcId="{1985ECFB-E785-4F14-A493-1098F22772C7}" destId="{35D8C196-1587-41CA-B63D-56C052CEF625}" srcOrd="0" destOrd="0" presId="urn:microsoft.com/office/officeart/2005/8/layout/orgChart1"/>
    <dgm:cxn modelId="{279A9036-74EB-4476-ABC8-CFB190969550}" srcId="{58376836-0BAC-4829-BC81-6874E597F618}" destId="{B95FE1B3-545F-48DE-8103-37EAA7C61566}" srcOrd="0" destOrd="0" parTransId="{012FCB13-2659-4091-9947-F561A7CDBFFF}" sibTransId="{46DBE421-0E0A-4718-A53C-F214BE357CC4}"/>
    <dgm:cxn modelId="{46DA2FF3-42AD-4C83-B846-E9DD521E4E03}" type="presOf" srcId="{F17F1279-C9CF-4B54-B1FC-358FC6E7E741}" destId="{2F1B6222-DDBE-4290-BEE9-51B32C550B3B}" srcOrd="0" destOrd="0" presId="urn:microsoft.com/office/officeart/2005/8/layout/orgChart1"/>
    <dgm:cxn modelId="{70449838-6A08-42C6-BF7B-A8E62F05D384}" type="presOf" srcId="{EE4A150D-7421-4F9C-9AFC-B55C4B34B29C}" destId="{01D81832-38EB-48CB-9E1B-441CC02242B4}" srcOrd="0" destOrd="0" presId="urn:microsoft.com/office/officeart/2005/8/layout/orgChart1"/>
    <dgm:cxn modelId="{B51D80EB-92DA-4265-82EF-7F5A7AACFE80}" type="presOf" srcId="{E7281D51-497B-4144-9889-A4024B6AA2E4}" destId="{1F98DCA3-85CD-4CCF-802E-3D5B24D3E0E9}" srcOrd="1" destOrd="0" presId="urn:microsoft.com/office/officeart/2005/8/layout/orgChart1"/>
    <dgm:cxn modelId="{47764BCA-2518-4A23-BDC9-59B0308B5B74}" type="presOf" srcId="{B95FE1B3-545F-48DE-8103-37EAA7C61566}" destId="{DE5161BC-6BB8-4FC3-AE92-A8905C6F9A20}" srcOrd="1" destOrd="0" presId="urn:microsoft.com/office/officeart/2005/8/layout/orgChart1"/>
    <dgm:cxn modelId="{31B64CEF-7A1D-48ED-B324-DE262E26B30B}" srcId="{B95FE1B3-545F-48DE-8103-37EAA7C61566}" destId="{F17F1279-C9CF-4B54-B1FC-358FC6E7E741}" srcOrd="1" destOrd="0" parTransId="{9C177CE2-E35B-4602-8250-709C50CE2482}" sibTransId="{6A873BDE-6C1D-4605-87A2-5666CE007582}"/>
    <dgm:cxn modelId="{62D963B9-7B75-4954-94B2-F1D6FFF34DC1}" type="presOf" srcId="{AA78E22B-6F87-4CC2-B793-AE7CF1BA6FFC}" destId="{C9D9E4F4-55C9-4524-BBC6-ED44CF94994A}" srcOrd="1" destOrd="0" presId="urn:microsoft.com/office/officeart/2005/8/layout/orgChart1"/>
    <dgm:cxn modelId="{8CEA7DE3-DA25-40BB-965A-3E60BD9D57EE}" type="presOf" srcId="{1FB59F35-1172-4D81-A6CF-410AE212BB6E}" destId="{76AAF305-534D-4FCA-87C5-F05D075EAFAC}" srcOrd="1" destOrd="0" presId="urn:microsoft.com/office/officeart/2005/8/layout/orgChart1"/>
    <dgm:cxn modelId="{31ED8F88-BADA-48D7-9F09-6685A81817C3}" srcId="{B95FE1B3-545F-48DE-8103-37EAA7C61566}" destId="{1FB59F35-1172-4D81-A6CF-410AE212BB6E}" srcOrd="3" destOrd="0" parTransId="{EE4A150D-7421-4F9C-9AFC-B55C4B34B29C}" sibTransId="{DE90FECE-34C8-4FAB-95C5-5FC98F96E7B5}"/>
    <dgm:cxn modelId="{1CADB7E5-47C3-4487-B001-CE21915D733B}" type="presOf" srcId="{9C30AB53-BCDD-4A92-8508-7F1E63870011}" destId="{879B6AE2-5F19-4304-91F9-B3E0C76DEA80}" srcOrd="0" destOrd="0" presId="urn:microsoft.com/office/officeart/2005/8/layout/orgChart1"/>
    <dgm:cxn modelId="{05DEE85A-1FC9-467C-926D-CC4BFC4593E9}" type="presOf" srcId="{137F9534-52CD-4CF3-98FF-DBC24CEE8412}" destId="{A91EBAE2-E626-49D8-943C-755F93216F0B}" srcOrd="0" destOrd="0" presId="urn:microsoft.com/office/officeart/2005/8/layout/orgChart1"/>
    <dgm:cxn modelId="{2E391960-D0A1-4CB2-BB9C-1811FB63807C}" type="presOf" srcId="{137F9534-52CD-4CF3-98FF-DBC24CEE8412}" destId="{9742C5D9-03A3-47C6-BF84-FEB000A050DA}" srcOrd="1" destOrd="0" presId="urn:microsoft.com/office/officeart/2005/8/layout/orgChart1"/>
    <dgm:cxn modelId="{5FFDFC85-2C81-4556-BD5E-6CD7D7ED4708}" type="presOf" srcId="{58376836-0BAC-4829-BC81-6874E597F618}" destId="{36E45611-B6B9-4F3B-9938-A6EAAC62A5F0}" srcOrd="0" destOrd="0" presId="urn:microsoft.com/office/officeart/2005/8/layout/orgChart1"/>
    <dgm:cxn modelId="{8D5D385C-307E-45E6-9291-627EA577CC0A}" type="presOf" srcId="{E7281D51-497B-4144-9889-A4024B6AA2E4}" destId="{1A8EE8B0-C6AA-4284-A658-FADE71F3215A}" srcOrd="0" destOrd="0" presId="urn:microsoft.com/office/officeart/2005/8/layout/orgChart1"/>
    <dgm:cxn modelId="{85013957-DC50-4CA7-B005-E426328BAB72}" srcId="{B95FE1B3-545F-48DE-8103-37EAA7C61566}" destId="{AA78E22B-6F87-4CC2-B793-AE7CF1BA6FFC}" srcOrd="2" destOrd="0" parTransId="{1985ECFB-E785-4F14-A493-1098F22772C7}" sibTransId="{9FBC9D02-9F46-45AE-B117-9CFB8F0889BE}"/>
    <dgm:cxn modelId="{E45343E0-E015-408E-B74C-AA0F173B27CC}" type="presOf" srcId="{1FB59F35-1172-4D81-A6CF-410AE212BB6E}" destId="{E665CCA5-7F75-4740-85D4-EC8AD20B15C5}" srcOrd="0" destOrd="0" presId="urn:microsoft.com/office/officeart/2005/8/layout/orgChart1"/>
    <dgm:cxn modelId="{5C33662E-7DFC-48BC-B08E-72255842B5BC}" type="presOf" srcId="{9C177CE2-E35B-4602-8250-709C50CE2482}" destId="{816AAEF7-525D-4DD7-862B-73C5BE5C8FA6}" srcOrd="0" destOrd="0" presId="urn:microsoft.com/office/officeart/2005/8/layout/orgChart1"/>
    <dgm:cxn modelId="{3FB7D490-4563-41B9-8A12-A4C61C63750F}" srcId="{B95FE1B3-545F-48DE-8103-37EAA7C61566}" destId="{137F9534-52CD-4CF3-98FF-DBC24CEE8412}" srcOrd="4" destOrd="0" parTransId="{E582169F-2F42-4C4A-B92C-FB939BDA6576}" sibTransId="{4E92866D-9D97-4E25-8242-646AF76DBFD8}"/>
    <dgm:cxn modelId="{9CE72A93-3289-40EB-B477-7E73DA248945}" type="presOf" srcId="{F17F1279-C9CF-4B54-B1FC-358FC6E7E741}" destId="{387570CC-0A22-495C-93A3-B9B12692BD36}" srcOrd="1" destOrd="0" presId="urn:microsoft.com/office/officeart/2005/8/layout/orgChart1"/>
    <dgm:cxn modelId="{2A2F53CF-8B30-43EE-ABF4-FCD517AC7B07}" type="presOf" srcId="{AA78E22B-6F87-4CC2-B793-AE7CF1BA6FFC}" destId="{21C61543-3563-4F42-872B-D32DFACCFBC2}" srcOrd="0" destOrd="0" presId="urn:microsoft.com/office/officeart/2005/8/layout/orgChart1"/>
    <dgm:cxn modelId="{400D9BCC-C6DC-4902-BED8-84A498D621A9}" type="presOf" srcId="{E582169F-2F42-4C4A-B92C-FB939BDA6576}" destId="{050C7A7C-ECDA-4C6C-933E-6882D106B4A6}" srcOrd="0" destOrd="0" presId="urn:microsoft.com/office/officeart/2005/8/layout/orgChart1"/>
    <dgm:cxn modelId="{169378EB-182F-4623-89E7-6B1FB94F8427}" type="presParOf" srcId="{36E45611-B6B9-4F3B-9938-A6EAAC62A5F0}" destId="{6C96CB8C-30E5-46D8-8BFD-C5BDB202CA0A}" srcOrd="0" destOrd="0" presId="urn:microsoft.com/office/officeart/2005/8/layout/orgChart1"/>
    <dgm:cxn modelId="{C97195C0-7E7B-479C-BA00-6DA73EED89C7}" type="presParOf" srcId="{6C96CB8C-30E5-46D8-8BFD-C5BDB202CA0A}" destId="{1CE61E8C-6DA0-457B-BE8B-CA2F35C6A237}" srcOrd="0" destOrd="0" presId="urn:microsoft.com/office/officeart/2005/8/layout/orgChart1"/>
    <dgm:cxn modelId="{DEBE3FD3-FC6E-4FA3-AA50-66494DF2EBDB}" type="presParOf" srcId="{1CE61E8C-6DA0-457B-BE8B-CA2F35C6A237}" destId="{47AF6FED-87B2-458B-AA0F-620BFE0BF041}" srcOrd="0" destOrd="0" presId="urn:microsoft.com/office/officeart/2005/8/layout/orgChart1"/>
    <dgm:cxn modelId="{63F6AAD0-3CFB-4B5A-8559-4B76F36C4DE4}" type="presParOf" srcId="{1CE61E8C-6DA0-457B-BE8B-CA2F35C6A237}" destId="{DE5161BC-6BB8-4FC3-AE92-A8905C6F9A20}" srcOrd="1" destOrd="0" presId="urn:microsoft.com/office/officeart/2005/8/layout/orgChart1"/>
    <dgm:cxn modelId="{B3C2F7FA-EDB6-41E2-9B9A-D84D14C36610}" type="presParOf" srcId="{6C96CB8C-30E5-46D8-8BFD-C5BDB202CA0A}" destId="{0DEBD83B-138B-4DA7-ACC7-C9474C5BA204}" srcOrd="1" destOrd="0" presId="urn:microsoft.com/office/officeart/2005/8/layout/orgChart1"/>
    <dgm:cxn modelId="{CBDA6339-6991-4B2E-AA76-E77EBFB2C77A}" type="presParOf" srcId="{0DEBD83B-138B-4DA7-ACC7-C9474C5BA204}" destId="{879B6AE2-5F19-4304-91F9-B3E0C76DEA80}" srcOrd="0" destOrd="0" presId="urn:microsoft.com/office/officeart/2005/8/layout/orgChart1"/>
    <dgm:cxn modelId="{95D4F1B1-BDB2-4E05-9D00-F57154B42D50}" type="presParOf" srcId="{0DEBD83B-138B-4DA7-ACC7-C9474C5BA204}" destId="{E68FE999-09ED-4702-94EE-745EB9F33C63}" srcOrd="1" destOrd="0" presId="urn:microsoft.com/office/officeart/2005/8/layout/orgChart1"/>
    <dgm:cxn modelId="{ADD3B5BB-43FE-4DDA-8427-613E78636427}" type="presParOf" srcId="{E68FE999-09ED-4702-94EE-745EB9F33C63}" destId="{9C16FC41-848A-47AD-A55F-A631F58F7422}" srcOrd="0" destOrd="0" presId="urn:microsoft.com/office/officeart/2005/8/layout/orgChart1"/>
    <dgm:cxn modelId="{F8E5116B-B79C-46CE-9FD9-6346664EA352}" type="presParOf" srcId="{9C16FC41-848A-47AD-A55F-A631F58F7422}" destId="{1A8EE8B0-C6AA-4284-A658-FADE71F3215A}" srcOrd="0" destOrd="0" presId="urn:microsoft.com/office/officeart/2005/8/layout/orgChart1"/>
    <dgm:cxn modelId="{88230BE9-1A5A-43C4-BE8C-22008AB57AD9}" type="presParOf" srcId="{9C16FC41-848A-47AD-A55F-A631F58F7422}" destId="{1F98DCA3-85CD-4CCF-802E-3D5B24D3E0E9}" srcOrd="1" destOrd="0" presId="urn:microsoft.com/office/officeart/2005/8/layout/orgChart1"/>
    <dgm:cxn modelId="{104BE06A-E3E6-46F2-887A-4E21C7B63464}" type="presParOf" srcId="{E68FE999-09ED-4702-94EE-745EB9F33C63}" destId="{3CF22D36-C042-4163-9013-C635415EAEFD}" srcOrd="1" destOrd="0" presId="urn:microsoft.com/office/officeart/2005/8/layout/orgChart1"/>
    <dgm:cxn modelId="{F6A4ED5B-24C2-4C89-B623-4DA7B0E2AD69}" type="presParOf" srcId="{E68FE999-09ED-4702-94EE-745EB9F33C63}" destId="{B8160737-D075-4F66-8273-F8DC8C5649B2}" srcOrd="2" destOrd="0" presId="urn:microsoft.com/office/officeart/2005/8/layout/orgChart1"/>
    <dgm:cxn modelId="{8120D31E-EAAF-43B1-833E-A92CF0FA083D}" type="presParOf" srcId="{0DEBD83B-138B-4DA7-ACC7-C9474C5BA204}" destId="{816AAEF7-525D-4DD7-862B-73C5BE5C8FA6}" srcOrd="2" destOrd="0" presId="urn:microsoft.com/office/officeart/2005/8/layout/orgChart1"/>
    <dgm:cxn modelId="{83256DAB-A23A-4699-9CE3-F1F5B649BC6E}" type="presParOf" srcId="{0DEBD83B-138B-4DA7-ACC7-C9474C5BA204}" destId="{3FBF229D-FC63-4584-85C0-EF0067D1A7F9}" srcOrd="3" destOrd="0" presId="urn:microsoft.com/office/officeart/2005/8/layout/orgChart1"/>
    <dgm:cxn modelId="{82E29F23-3BFE-44BB-8AAF-55A2DCBE7431}" type="presParOf" srcId="{3FBF229D-FC63-4584-85C0-EF0067D1A7F9}" destId="{33FCFA02-8A30-4E89-B920-D60AF853D9E9}" srcOrd="0" destOrd="0" presId="urn:microsoft.com/office/officeart/2005/8/layout/orgChart1"/>
    <dgm:cxn modelId="{9ACB9081-4187-4650-8E86-3B75AC66AAC6}" type="presParOf" srcId="{33FCFA02-8A30-4E89-B920-D60AF853D9E9}" destId="{2F1B6222-DDBE-4290-BEE9-51B32C550B3B}" srcOrd="0" destOrd="0" presId="urn:microsoft.com/office/officeart/2005/8/layout/orgChart1"/>
    <dgm:cxn modelId="{9EE71B7B-6504-43C6-8E51-C30D5FB038DA}" type="presParOf" srcId="{33FCFA02-8A30-4E89-B920-D60AF853D9E9}" destId="{387570CC-0A22-495C-93A3-B9B12692BD36}" srcOrd="1" destOrd="0" presId="urn:microsoft.com/office/officeart/2005/8/layout/orgChart1"/>
    <dgm:cxn modelId="{7C829085-1B4C-4E53-884B-91A5466B9D10}" type="presParOf" srcId="{3FBF229D-FC63-4584-85C0-EF0067D1A7F9}" destId="{A7F910B5-6A0D-4AE6-8414-172AEDE4F1B5}" srcOrd="1" destOrd="0" presId="urn:microsoft.com/office/officeart/2005/8/layout/orgChart1"/>
    <dgm:cxn modelId="{508069B0-DDAF-4FB4-9AC0-F56141F67157}" type="presParOf" srcId="{3FBF229D-FC63-4584-85C0-EF0067D1A7F9}" destId="{F86B9448-E783-446D-B366-A45BE3AE2484}" srcOrd="2" destOrd="0" presId="urn:microsoft.com/office/officeart/2005/8/layout/orgChart1"/>
    <dgm:cxn modelId="{64742AD5-4331-40DA-8787-4B18FD15E837}" type="presParOf" srcId="{0DEBD83B-138B-4DA7-ACC7-C9474C5BA204}" destId="{35D8C196-1587-41CA-B63D-56C052CEF625}" srcOrd="4" destOrd="0" presId="urn:microsoft.com/office/officeart/2005/8/layout/orgChart1"/>
    <dgm:cxn modelId="{BEB671A4-1375-4DBB-AD97-C346805A197B}" type="presParOf" srcId="{0DEBD83B-138B-4DA7-ACC7-C9474C5BA204}" destId="{07BE0985-A4D6-4803-8BA7-F8EF6DE7DA89}" srcOrd="5" destOrd="0" presId="urn:microsoft.com/office/officeart/2005/8/layout/orgChart1"/>
    <dgm:cxn modelId="{87ABD761-9BDD-4B3A-B708-66E9BC247CE8}" type="presParOf" srcId="{07BE0985-A4D6-4803-8BA7-F8EF6DE7DA89}" destId="{9D6E80AD-CEC7-4A11-AF28-70BBAD8A17DA}" srcOrd="0" destOrd="0" presId="urn:microsoft.com/office/officeart/2005/8/layout/orgChart1"/>
    <dgm:cxn modelId="{FC2DF728-E006-4063-9E0D-0FF0524D98FA}" type="presParOf" srcId="{9D6E80AD-CEC7-4A11-AF28-70BBAD8A17DA}" destId="{21C61543-3563-4F42-872B-D32DFACCFBC2}" srcOrd="0" destOrd="0" presId="urn:microsoft.com/office/officeart/2005/8/layout/orgChart1"/>
    <dgm:cxn modelId="{2E303F27-BA81-40D9-AC3A-848D8D6F131D}" type="presParOf" srcId="{9D6E80AD-CEC7-4A11-AF28-70BBAD8A17DA}" destId="{C9D9E4F4-55C9-4524-BBC6-ED44CF94994A}" srcOrd="1" destOrd="0" presId="urn:microsoft.com/office/officeart/2005/8/layout/orgChart1"/>
    <dgm:cxn modelId="{5A96C89A-4E99-4673-98D8-C0A318ED811C}" type="presParOf" srcId="{07BE0985-A4D6-4803-8BA7-F8EF6DE7DA89}" destId="{9280E61C-56D5-47A2-8AB8-8FFF93070E4D}" srcOrd="1" destOrd="0" presId="urn:microsoft.com/office/officeart/2005/8/layout/orgChart1"/>
    <dgm:cxn modelId="{F59E9B34-0509-4423-8536-253E37B22C1C}" type="presParOf" srcId="{07BE0985-A4D6-4803-8BA7-F8EF6DE7DA89}" destId="{5C0B433B-2AC6-4FCB-868E-A76B61E56C25}" srcOrd="2" destOrd="0" presId="urn:microsoft.com/office/officeart/2005/8/layout/orgChart1"/>
    <dgm:cxn modelId="{CAA10372-1475-451D-AAA4-34023036487A}" type="presParOf" srcId="{0DEBD83B-138B-4DA7-ACC7-C9474C5BA204}" destId="{01D81832-38EB-48CB-9E1B-441CC02242B4}" srcOrd="6" destOrd="0" presId="urn:microsoft.com/office/officeart/2005/8/layout/orgChart1"/>
    <dgm:cxn modelId="{3AD46D51-33B7-4106-A39D-79545DF6BC9D}" type="presParOf" srcId="{0DEBD83B-138B-4DA7-ACC7-C9474C5BA204}" destId="{A53316BF-7921-4DEB-BEA1-C5AA38289A9B}" srcOrd="7" destOrd="0" presId="urn:microsoft.com/office/officeart/2005/8/layout/orgChart1"/>
    <dgm:cxn modelId="{8F2DB78F-D8BE-470A-AFFC-C0EB80C822A0}" type="presParOf" srcId="{A53316BF-7921-4DEB-BEA1-C5AA38289A9B}" destId="{C3D42966-CCBB-4E57-9475-EAF9964B3807}" srcOrd="0" destOrd="0" presId="urn:microsoft.com/office/officeart/2005/8/layout/orgChart1"/>
    <dgm:cxn modelId="{0550B28A-8C3D-4B71-86BE-0231C44D62E7}" type="presParOf" srcId="{C3D42966-CCBB-4E57-9475-EAF9964B3807}" destId="{E665CCA5-7F75-4740-85D4-EC8AD20B15C5}" srcOrd="0" destOrd="0" presId="urn:microsoft.com/office/officeart/2005/8/layout/orgChart1"/>
    <dgm:cxn modelId="{E7AA65E9-9860-4EFA-ABF1-99F41AEBE79F}" type="presParOf" srcId="{C3D42966-CCBB-4E57-9475-EAF9964B3807}" destId="{76AAF305-534D-4FCA-87C5-F05D075EAFAC}" srcOrd="1" destOrd="0" presId="urn:microsoft.com/office/officeart/2005/8/layout/orgChart1"/>
    <dgm:cxn modelId="{B1D2FB1F-2DA6-4E1E-99C5-794EFC3707AA}" type="presParOf" srcId="{A53316BF-7921-4DEB-BEA1-C5AA38289A9B}" destId="{1C128959-1DE8-47C3-8C67-8D5C4FA0B4ED}" srcOrd="1" destOrd="0" presId="urn:microsoft.com/office/officeart/2005/8/layout/orgChart1"/>
    <dgm:cxn modelId="{D8C1AC66-77BD-498C-B039-AD348A9D1822}" type="presParOf" srcId="{A53316BF-7921-4DEB-BEA1-C5AA38289A9B}" destId="{528EB3F3-5C39-4A61-851A-717F87CF3144}" srcOrd="2" destOrd="0" presId="urn:microsoft.com/office/officeart/2005/8/layout/orgChart1"/>
    <dgm:cxn modelId="{3F13161B-5FE6-4789-BD51-DBBC75030B12}" type="presParOf" srcId="{0DEBD83B-138B-4DA7-ACC7-C9474C5BA204}" destId="{050C7A7C-ECDA-4C6C-933E-6882D106B4A6}" srcOrd="8" destOrd="0" presId="urn:microsoft.com/office/officeart/2005/8/layout/orgChart1"/>
    <dgm:cxn modelId="{F78B11B7-6B56-4ECF-8222-C48206099D18}" type="presParOf" srcId="{0DEBD83B-138B-4DA7-ACC7-C9474C5BA204}" destId="{21B0A329-14E8-4C7E-86C6-DD0E0D796BAE}" srcOrd="9" destOrd="0" presId="urn:microsoft.com/office/officeart/2005/8/layout/orgChart1"/>
    <dgm:cxn modelId="{1BAF0C4E-4554-4796-A952-316F0AA53481}" type="presParOf" srcId="{21B0A329-14E8-4C7E-86C6-DD0E0D796BAE}" destId="{22BED659-171C-4A7D-A5AE-DA3D2EF7AEC3}" srcOrd="0" destOrd="0" presId="urn:microsoft.com/office/officeart/2005/8/layout/orgChart1"/>
    <dgm:cxn modelId="{F872D5A6-EA9D-444C-B004-5FB3A7AD5003}" type="presParOf" srcId="{22BED659-171C-4A7D-A5AE-DA3D2EF7AEC3}" destId="{A91EBAE2-E626-49D8-943C-755F93216F0B}" srcOrd="0" destOrd="0" presId="urn:microsoft.com/office/officeart/2005/8/layout/orgChart1"/>
    <dgm:cxn modelId="{FFC89A4D-691E-47B1-AE78-D6322D00A5EF}" type="presParOf" srcId="{22BED659-171C-4A7D-A5AE-DA3D2EF7AEC3}" destId="{9742C5D9-03A3-47C6-BF84-FEB000A050DA}" srcOrd="1" destOrd="0" presId="urn:microsoft.com/office/officeart/2005/8/layout/orgChart1"/>
    <dgm:cxn modelId="{259A58E1-954E-4174-933A-EF58876C86B3}" type="presParOf" srcId="{21B0A329-14E8-4C7E-86C6-DD0E0D796BAE}" destId="{087469B6-85EA-4F48-BA8D-FC2EADC1F5A1}" srcOrd="1" destOrd="0" presId="urn:microsoft.com/office/officeart/2005/8/layout/orgChart1"/>
    <dgm:cxn modelId="{C784BD55-D1C8-4CCB-97EF-F0F6140582FE}" type="presParOf" srcId="{21B0A329-14E8-4C7E-86C6-DD0E0D796BAE}" destId="{1F1D1B67-E3C9-4E98-84D3-AC86C5A553E9}" srcOrd="2" destOrd="0" presId="urn:microsoft.com/office/officeart/2005/8/layout/orgChart1"/>
    <dgm:cxn modelId="{8FE72876-E2F3-4F59-9684-C1A950BE9007}" type="presParOf" srcId="{6C96CB8C-30E5-46D8-8BFD-C5BDB202CA0A}" destId="{EDEDA4CA-F25E-4E39-B801-2E8F49AFC0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D8FDC0-0FE8-4F07-9764-DD9B502DDE43}" type="doc">
      <dgm:prSet loTypeId="urn:microsoft.com/office/officeart/2005/8/layout/orgChart1" loCatId="hierarchy" qsTypeId="urn:microsoft.com/office/officeart/2005/8/quickstyle/3d1" qsCatId="3D" csTypeId="urn:microsoft.com/office/officeart/2005/8/colors/accent1_2#2" csCatId="accent1" phldr="1"/>
      <dgm:spPr/>
    </dgm:pt>
    <dgm:pt modelId="{321C4DB7-5762-4379-82FA-6E4F449507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«Угранский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174717,6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DD6C0-7126-4B9F-A0F1-11D9DE2D6DA5}" type="par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2F5C5-840E-401C-9537-436B1AA7D2A2}" type="sib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413C9-9D02-4730-B35E-93B76D0C3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 174717,6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585AA-8444-4F9E-A6D8-C128BC56FBE5}" type="par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30EAD-D914-4A9D-9E06-0F359FEF4533}" type="sib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5F44-E740-40A3-905F-7C9E9CA0E05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5D29-878C-4FB4-9EA6-669AB23C85DD}" type="par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3D465-F0C7-4FA3-B7AB-84A97B809787}" type="sib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45E6D-0C38-428E-B1F8-79BA431CD4E9}" type="pres">
      <dgm:prSet presAssocID="{17D8FDC0-0FE8-4F07-9764-DD9B502DDE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EDC3AD-7624-41FB-829D-7497DCDFAEDC}" type="pres">
      <dgm:prSet presAssocID="{321C4DB7-5762-4379-82FA-6E4F449507BB}" presName="hierRoot1" presStyleCnt="0">
        <dgm:presLayoutVars>
          <dgm:hierBranch val="init"/>
        </dgm:presLayoutVars>
      </dgm:prSet>
      <dgm:spPr/>
    </dgm:pt>
    <dgm:pt modelId="{266AD375-B83C-431B-BB11-C825142C89EB}" type="pres">
      <dgm:prSet presAssocID="{321C4DB7-5762-4379-82FA-6E4F449507BB}" presName="rootComposite1" presStyleCnt="0"/>
      <dgm:spPr/>
    </dgm:pt>
    <dgm:pt modelId="{406B9F64-A193-47A3-9AC8-C0C8E69C2F7C}" type="pres">
      <dgm:prSet presAssocID="{321C4DB7-5762-4379-82FA-6E4F449507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9139B-D79C-4018-8017-D4D87B4097B1}" type="pres">
      <dgm:prSet presAssocID="{321C4DB7-5762-4379-82FA-6E4F449507B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46568C-2CE5-4F71-B8F7-78C6A40CCDB3}" type="pres">
      <dgm:prSet presAssocID="{321C4DB7-5762-4379-82FA-6E4F449507BB}" presName="hierChild2" presStyleCnt="0"/>
      <dgm:spPr/>
    </dgm:pt>
    <dgm:pt modelId="{539CB382-1F6C-497D-BC33-70889311257D}" type="pres">
      <dgm:prSet presAssocID="{5DF585AA-8444-4F9E-A6D8-C128BC56FB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79B1F56-4C0E-4A16-BF4A-B4EDE1C261C5}" type="pres">
      <dgm:prSet presAssocID="{2AA413C9-9D02-4730-B35E-93B76D0C3AB3}" presName="hierRoot2" presStyleCnt="0">
        <dgm:presLayoutVars>
          <dgm:hierBranch val="init"/>
        </dgm:presLayoutVars>
      </dgm:prSet>
      <dgm:spPr/>
    </dgm:pt>
    <dgm:pt modelId="{29A2889A-70A7-4CA7-A2DE-4A1B69C7C877}" type="pres">
      <dgm:prSet presAssocID="{2AA413C9-9D02-4730-B35E-93B76D0C3AB3}" presName="rootComposite" presStyleCnt="0"/>
      <dgm:spPr/>
    </dgm:pt>
    <dgm:pt modelId="{B3AA0648-88C8-4395-9E83-36DF1670B7F0}" type="pres">
      <dgm:prSet presAssocID="{2AA413C9-9D02-4730-B35E-93B76D0C3AB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1FEB6E-2B47-43D0-AB4C-55001794DA91}" type="pres">
      <dgm:prSet presAssocID="{2AA413C9-9D02-4730-B35E-93B76D0C3AB3}" presName="rootConnector" presStyleLbl="node2" presStyleIdx="0" presStyleCnt="2"/>
      <dgm:spPr/>
      <dgm:t>
        <a:bodyPr/>
        <a:lstStyle/>
        <a:p>
          <a:endParaRPr lang="ru-RU"/>
        </a:p>
      </dgm:t>
    </dgm:pt>
    <dgm:pt modelId="{91A7925C-C69E-4778-9CBA-D544E4E3F9E8}" type="pres">
      <dgm:prSet presAssocID="{2AA413C9-9D02-4730-B35E-93B76D0C3AB3}" presName="hierChild4" presStyleCnt="0"/>
      <dgm:spPr/>
    </dgm:pt>
    <dgm:pt modelId="{5252F3C5-816F-4294-8A42-E915692C18E7}" type="pres">
      <dgm:prSet presAssocID="{2AA413C9-9D02-4730-B35E-93B76D0C3AB3}" presName="hierChild5" presStyleCnt="0"/>
      <dgm:spPr/>
    </dgm:pt>
    <dgm:pt modelId="{E23CF15A-778C-4AF2-897E-668D168AB845}" type="pres">
      <dgm:prSet presAssocID="{0E895D29-878C-4FB4-9EA6-669AB23C85D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1460063-2E39-41A5-9674-C334E06F3269}" type="pres">
      <dgm:prSet presAssocID="{252A5F44-E740-40A3-905F-7C9E9CA0E05E}" presName="hierRoot2" presStyleCnt="0">
        <dgm:presLayoutVars>
          <dgm:hierBranch val="init"/>
        </dgm:presLayoutVars>
      </dgm:prSet>
      <dgm:spPr/>
    </dgm:pt>
    <dgm:pt modelId="{1D6C3847-277E-4B96-B0FB-5DB1D0437EE7}" type="pres">
      <dgm:prSet presAssocID="{252A5F44-E740-40A3-905F-7C9E9CA0E05E}" presName="rootComposite" presStyleCnt="0"/>
      <dgm:spPr/>
    </dgm:pt>
    <dgm:pt modelId="{F19F6FF5-D685-49FA-B289-F918B7CC710F}" type="pres">
      <dgm:prSet presAssocID="{252A5F44-E740-40A3-905F-7C9E9CA0E0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A8FE5-048A-4032-A211-53D3DE5DE462}" type="pres">
      <dgm:prSet presAssocID="{252A5F44-E740-40A3-905F-7C9E9CA0E0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F9B9C35-2D75-48E9-91E8-658813D93E17}" type="pres">
      <dgm:prSet presAssocID="{252A5F44-E740-40A3-905F-7C9E9CA0E05E}" presName="hierChild4" presStyleCnt="0"/>
      <dgm:spPr/>
    </dgm:pt>
    <dgm:pt modelId="{8C4E7693-AC5D-47BE-B34E-9E61C0B37F01}" type="pres">
      <dgm:prSet presAssocID="{252A5F44-E740-40A3-905F-7C9E9CA0E05E}" presName="hierChild5" presStyleCnt="0"/>
      <dgm:spPr/>
    </dgm:pt>
    <dgm:pt modelId="{2C77F32D-EB46-4C6A-9890-33C7E75FC14B}" type="pres">
      <dgm:prSet presAssocID="{321C4DB7-5762-4379-82FA-6E4F449507BB}" presName="hierChild3" presStyleCnt="0"/>
      <dgm:spPr/>
    </dgm:pt>
  </dgm:ptLst>
  <dgm:cxnLst>
    <dgm:cxn modelId="{CD0D6CA4-2BC4-42DB-8B3C-D23853D968ED}" type="presOf" srcId="{2AA413C9-9D02-4730-B35E-93B76D0C3AB3}" destId="{B3AA0648-88C8-4395-9E83-36DF1670B7F0}" srcOrd="0" destOrd="0" presId="urn:microsoft.com/office/officeart/2005/8/layout/orgChart1"/>
    <dgm:cxn modelId="{5CDA4E3D-E450-4DB6-89DF-08CDD05CBF08}" type="presOf" srcId="{252A5F44-E740-40A3-905F-7C9E9CA0E05E}" destId="{F19F6FF5-D685-49FA-B289-F918B7CC710F}" srcOrd="0" destOrd="0" presId="urn:microsoft.com/office/officeart/2005/8/layout/orgChart1"/>
    <dgm:cxn modelId="{BCA40F33-2CED-4659-A2E3-A26702305607}" type="presOf" srcId="{5DF585AA-8444-4F9E-A6D8-C128BC56FBE5}" destId="{539CB382-1F6C-497D-BC33-70889311257D}" srcOrd="0" destOrd="0" presId="urn:microsoft.com/office/officeart/2005/8/layout/orgChart1"/>
    <dgm:cxn modelId="{1BF242DD-92F6-4E65-82DB-ECD9CDE592EA}" type="presOf" srcId="{321C4DB7-5762-4379-82FA-6E4F449507BB}" destId="{C469139B-D79C-4018-8017-D4D87B4097B1}" srcOrd="1" destOrd="0" presId="urn:microsoft.com/office/officeart/2005/8/layout/orgChart1"/>
    <dgm:cxn modelId="{BDDD9346-CF64-4579-AAE3-4663886BE937}" type="presOf" srcId="{252A5F44-E740-40A3-905F-7C9E9CA0E05E}" destId="{BA9A8FE5-048A-4032-A211-53D3DE5DE462}" srcOrd="1" destOrd="0" presId="urn:microsoft.com/office/officeart/2005/8/layout/orgChart1"/>
    <dgm:cxn modelId="{C165C3FE-BAA8-4C1A-ADEC-9AA8AB9B3745}" srcId="{321C4DB7-5762-4379-82FA-6E4F449507BB}" destId="{252A5F44-E740-40A3-905F-7C9E9CA0E05E}" srcOrd="1" destOrd="0" parTransId="{0E895D29-878C-4FB4-9EA6-669AB23C85DD}" sibTransId="{E243D465-F0C7-4FA3-B7AB-84A97B809787}"/>
    <dgm:cxn modelId="{F95D4D96-8D38-4BA9-8895-04C3084E3E55}" type="presOf" srcId="{321C4DB7-5762-4379-82FA-6E4F449507BB}" destId="{406B9F64-A193-47A3-9AC8-C0C8E69C2F7C}" srcOrd="0" destOrd="0" presId="urn:microsoft.com/office/officeart/2005/8/layout/orgChart1"/>
    <dgm:cxn modelId="{7A4A27F0-46AA-42D3-9C81-4E64EF002464}" srcId="{17D8FDC0-0FE8-4F07-9764-DD9B502DDE43}" destId="{321C4DB7-5762-4379-82FA-6E4F449507BB}" srcOrd="0" destOrd="0" parTransId="{E0CDD6C0-7126-4B9F-A0F1-11D9DE2D6DA5}" sibTransId="{2092F5C5-840E-401C-9537-436B1AA7D2A2}"/>
    <dgm:cxn modelId="{7330B1E1-5944-4EC9-A763-3AB2DEB42805}" type="presOf" srcId="{2AA413C9-9D02-4730-B35E-93B76D0C3AB3}" destId="{E71FEB6E-2B47-43D0-AB4C-55001794DA91}" srcOrd="1" destOrd="0" presId="urn:microsoft.com/office/officeart/2005/8/layout/orgChart1"/>
    <dgm:cxn modelId="{19F3589A-14FB-4472-AC5C-CC6FE010D44A}" type="presOf" srcId="{17D8FDC0-0FE8-4F07-9764-DD9B502DDE43}" destId="{E9145E6D-0C38-428E-B1F8-79BA431CD4E9}" srcOrd="0" destOrd="0" presId="urn:microsoft.com/office/officeart/2005/8/layout/orgChart1"/>
    <dgm:cxn modelId="{C57E0D61-F5D9-421C-85A2-AB9FFCE0DD67}" srcId="{321C4DB7-5762-4379-82FA-6E4F449507BB}" destId="{2AA413C9-9D02-4730-B35E-93B76D0C3AB3}" srcOrd="0" destOrd="0" parTransId="{5DF585AA-8444-4F9E-A6D8-C128BC56FBE5}" sibTransId="{B3D30EAD-D914-4A9D-9E06-0F359FEF4533}"/>
    <dgm:cxn modelId="{4DB2C426-7820-4DCF-B557-C4E1C34F7CF3}" type="presOf" srcId="{0E895D29-878C-4FB4-9EA6-669AB23C85DD}" destId="{E23CF15A-778C-4AF2-897E-668D168AB845}" srcOrd="0" destOrd="0" presId="urn:microsoft.com/office/officeart/2005/8/layout/orgChart1"/>
    <dgm:cxn modelId="{3ACB4F5F-9497-4BC2-931A-EFC10F791376}" type="presParOf" srcId="{E9145E6D-0C38-428E-B1F8-79BA431CD4E9}" destId="{7EEDC3AD-7624-41FB-829D-7497DCDFAEDC}" srcOrd="0" destOrd="0" presId="urn:microsoft.com/office/officeart/2005/8/layout/orgChart1"/>
    <dgm:cxn modelId="{B0B60FB3-17A7-403C-B424-BDC4E5E8093D}" type="presParOf" srcId="{7EEDC3AD-7624-41FB-829D-7497DCDFAEDC}" destId="{266AD375-B83C-431B-BB11-C825142C89EB}" srcOrd="0" destOrd="0" presId="urn:microsoft.com/office/officeart/2005/8/layout/orgChart1"/>
    <dgm:cxn modelId="{50745D38-4CAB-4692-964A-C033B025A6CE}" type="presParOf" srcId="{266AD375-B83C-431B-BB11-C825142C89EB}" destId="{406B9F64-A193-47A3-9AC8-C0C8E69C2F7C}" srcOrd="0" destOrd="0" presId="urn:microsoft.com/office/officeart/2005/8/layout/orgChart1"/>
    <dgm:cxn modelId="{368C2373-3FA9-4497-AF2C-78EAF3C1B4A4}" type="presParOf" srcId="{266AD375-B83C-431B-BB11-C825142C89EB}" destId="{C469139B-D79C-4018-8017-D4D87B4097B1}" srcOrd="1" destOrd="0" presId="urn:microsoft.com/office/officeart/2005/8/layout/orgChart1"/>
    <dgm:cxn modelId="{E9F54974-E9E5-4477-8DB3-671162F0D8A3}" type="presParOf" srcId="{7EEDC3AD-7624-41FB-829D-7497DCDFAEDC}" destId="{F146568C-2CE5-4F71-B8F7-78C6A40CCDB3}" srcOrd="1" destOrd="0" presId="urn:microsoft.com/office/officeart/2005/8/layout/orgChart1"/>
    <dgm:cxn modelId="{A2800203-662E-437E-B272-5F9260D16E9D}" type="presParOf" srcId="{F146568C-2CE5-4F71-B8F7-78C6A40CCDB3}" destId="{539CB382-1F6C-497D-BC33-70889311257D}" srcOrd="0" destOrd="0" presId="urn:microsoft.com/office/officeart/2005/8/layout/orgChart1"/>
    <dgm:cxn modelId="{7CF4E609-3A92-4744-848F-B02C711349B7}" type="presParOf" srcId="{F146568C-2CE5-4F71-B8F7-78C6A40CCDB3}" destId="{F79B1F56-4C0E-4A16-BF4A-B4EDE1C261C5}" srcOrd="1" destOrd="0" presId="urn:microsoft.com/office/officeart/2005/8/layout/orgChart1"/>
    <dgm:cxn modelId="{D510FDDE-9516-438B-8FCC-A303C8FA3D92}" type="presParOf" srcId="{F79B1F56-4C0E-4A16-BF4A-B4EDE1C261C5}" destId="{29A2889A-70A7-4CA7-A2DE-4A1B69C7C877}" srcOrd="0" destOrd="0" presId="urn:microsoft.com/office/officeart/2005/8/layout/orgChart1"/>
    <dgm:cxn modelId="{CE3D36CC-3F2C-4948-BC57-30F79D320C67}" type="presParOf" srcId="{29A2889A-70A7-4CA7-A2DE-4A1B69C7C877}" destId="{B3AA0648-88C8-4395-9E83-36DF1670B7F0}" srcOrd="0" destOrd="0" presId="urn:microsoft.com/office/officeart/2005/8/layout/orgChart1"/>
    <dgm:cxn modelId="{3A3591ED-FA9A-4FBE-824C-2D45D4C8631A}" type="presParOf" srcId="{29A2889A-70A7-4CA7-A2DE-4A1B69C7C877}" destId="{E71FEB6E-2B47-43D0-AB4C-55001794DA91}" srcOrd="1" destOrd="0" presId="urn:microsoft.com/office/officeart/2005/8/layout/orgChart1"/>
    <dgm:cxn modelId="{2DAA7A66-A31D-4772-9AE6-AC6DECCDCEF6}" type="presParOf" srcId="{F79B1F56-4C0E-4A16-BF4A-B4EDE1C261C5}" destId="{91A7925C-C69E-4778-9CBA-D544E4E3F9E8}" srcOrd="1" destOrd="0" presId="urn:microsoft.com/office/officeart/2005/8/layout/orgChart1"/>
    <dgm:cxn modelId="{7D31AA02-5879-4877-869B-B06BDFD523F2}" type="presParOf" srcId="{F79B1F56-4C0E-4A16-BF4A-B4EDE1C261C5}" destId="{5252F3C5-816F-4294-8A42-E915692C18E7}" srcOrd="2" destOrd="0" presId="urn:microsoft.com/office/officeart/2005/8/layout/orgChart1"/>
    <dgm:cxn modelId="{1E424298-9E55-4D06-854A-0D0DD12EA4AB}" type="presParOf" srcId="{F146568C-2CE5-4F71-B8F7-78C6A40CCDB3}" destId="{E23CF15A-778C-4AF2-897E-668D168AB845}" srcOrd="2" destOrd="0" presId="urn:microsoft.com/office/officeart/2005/8/layout/orgChart1"/>
    <dgm:cxn modelId="{8FDDEF00-4318-4F89-A4DD-5BFD9EBD9E17}" type="presParOf" srcId="{F146568C-2CE5-4F71-B8F7-78C6A40CCDB3}" destId="{41460063-2E39-41A5-9674-C334E06F3269}" srcOrd="3" destOrd="0" presId="urn:microsoft.com/office/officeart/2005/8/layout/orgChart1"/>
    <dgm:cxn modelId="{0E9455EB-6231-40CC-BA5C-2CBAC3C92C45}" type="presParOf" srcId="{41460063-2E39-41A5-9674-C334E06F3269}" destId="{1D6C3847-277E-4B96-B0FB-5DB1D0437EE7}" srcOrd="0" destOrd="0" presId="urn:microsoft.com/office/officeart/2005/8/layout/orgChart1"/>
    <dgm:cxn modelId="{452E04B6-DF92-4A94-8E3F-1E9C2B22FB33}" type="presParOf" srcId="{1D6C3847-277E-4B96-B0FB-5DB1D0437EE7}" destId="{F19F6FF5-D685-49FA-B289-F918B7CC710F}" srcOrd="0" destOrd="0" presId="urn:microsoft.com/office/officeart/2005/8/layout/orgChart1"/>
    <dgm:cxn modelId="{7D857D3B-A81A-4BEE-8DBB-96174B078850}" type="presParOf" srcId="{1D6C3847-277E-4B96-B0FB-5DB1D0437EE7}" destId="{BA9A8FE5-048A-4032-A211-53D3DE5DE462}" srcOrd="1" destOrd="0" presId="urn:microsoft.com/office/officeart/2005/8/layout/orgChart1"/>
    <dgm:cxn modelId="{5A97F92C-D189-40EF-8BFD-BAE136FD9635}" type="presParOf" srcId="{41460063-2E39-41A5-9674-C334E06F3269}" destId="{9F9B9C35-2D75-48E9-91E8-658813D93E17}" srcOrd="1" destOrd="0" presId="urn:microsoft.com/office/officeart/2005/8/layout/orgChart1"/>
    <dgm:cxn modelId="{8A382AB3-B693-4D7E-88C0-E52F156650F1}" type="presParOf" srcId="{41460063-2E39-41A5-9674-C334E06F3269}" destId="{8C4E7693-AC5D-47BE-B34E-9E61C0B37F01}" srcOrd="2" destOrd="0" presId="urn:microsoft.com/office/officeart/2005/8/layout/orgChart1"/>
    <dgm:cxn modelId="{9EA2BB2B-BB94-4D9F-BA94-62A62D9FF467}" type="presParOf" srcId="{7EEDC3AD-7624-41FB-829D-7497DCDFAEDC}" destId="{2C77F32D-EB46-4C6A-9890-33C7E75FC14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4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9D11A20-53B2-4B08-A72C-A86E1E7DB8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  <p:sp>
        <p:nvSpPr>
          <p:cNvPr id="23654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7FFC75-8D7F-4CD5-8C7E-C51BB0FF376D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907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5907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C6F697-F894-4107-BF1B-2E2A61B73218}" type="slidenum">
              <a:rPr lang="ru-RU" altLang="ru-RU"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AAE434-C546-4F41-813F-DAD8C209B636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DF0D1-98F3-4BCF-8110-33E989A09BA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8D096-15DB-48DE-865B-E6B59469B5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451E-401A-4358-900D-8319BAF3178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640C1-7316-43EA-8BF4-F4FF16ABB5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CD64F-E80C-461F-8694-C5DC682D699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AC953-BE74-41AA-88CE-4B9836CFA3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B382-BDF3-493A-8ED7-4EB5A75FBF9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2135-DA33-4803-A9C8-E0B5634D49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1BE7-C8CC-41C7-A5FD-6AD086CB0F9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78F22-9C39-406D-9871-2CF101EE4A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66C6F-1A27-48F3-900C-3810D418A28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CDDC2-35FA-4977-A44B-520351EAF4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0A8A8-F796-4F51-B9EB-9D1F55C674E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8D8C6-3793-45C6-8AC8-9EB6861282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1A583-434D-4E04-A2FB-B8AC860DE54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AD01-CBEE-49D1-A954-281F26AB84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0A140-D08D-4E6B-A3EE-9D8F0827E73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9117-BB66-4483-8E9F-5229E8D594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8F0F-F023-4F9D-86AF-8EC41F8E419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95802-9356-491D-9C26-89632CDB2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8AB8D-0D3B-4D06-A097-A92A7FB67EE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541C2-9D25-455F-A3F5-48E01714C4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8CDA-2387-4E34-A889-94B9E16CE42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8B06-3427-47D7-A4D8-4D1C001746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753E9-1D70-4522-BACD-72A7B5502BC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95E6-55B2-4A4E-A14D-2356A91E93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669A4-F52C-4093-88AB-2A15675AA1B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42E40-1F47-4D0A-ABDD-EE8641A803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B8C7-AE41-460D-A0C8-EC3970714C6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7B5B1-6CF7-42AD-9754-2B7CF5374C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2E164-4F45-49BC-994F-34AB988CA72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C4FBC-0250-4E85-9F81-ED13A07F40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0AEF9-A099-4ADE-B3A4-DA089717653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4AE4-A87C-495A-BD14-08271D9ED8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D5A4-4187-47EA-91C4-29D138FAF6A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B5A4A-2EC8-4B35-AACE-4F4A6BEA3A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7C26A-E838-4DBF-9F21-04032ABB7F9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517C6-FC9F-40C5-B6C7-5535CBEEF0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2B87B-19D0-4C63-ADCD-7F018052B92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8372E-20CE-4E39-839B-28806E366C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51D0-836C-4782-97C2-6DADE0435FB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6CFAA-F027-4DB8-9B0B-1E5C1FE25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468CB-1F56-466D-ADF4-5BE81E611A8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DC0D6-4652-4B53-9AB8-29A51BB28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649D-28A3-4189-A978-C65569697C8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36F6C-A1B5-4E86-AA94-612F6D6006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9200C-478E-4279-A2E6-5837D193640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8EC90-8DB4-46A2-BAB2-36F1ECD7D0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34766-D795-43C4-B10F-E0AF1B1399E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4F51A-5907-494B-8AFB-CA3B27697C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BBE0A-590F-4604-B6EE-3AB13F94971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5415-8FA7-4346-A44A-9BE63E9270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8310-7AC7-4369-9A1D-908247824A7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BD2D8-0165-4093-8DF3-7A6C47EA88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359F-C441-4954-AFEC-74599536DF3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4A3F4-1397-460F-9201-40204CEDBC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E3B3E-3B9F-4F08-841E-B75FC5F767C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3F0E7-B74E-485B-A18C-D70A7E81B9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B0FDD-B08D-4EFB-9B0F-ABC12C0EAD6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CF424-230B-4FB0-BCF5-9A8DBAEBAE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41C32-3F17-4987-8F45-4D1AEA47CAF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80FA5-8382-4B6B-98DB-45337C22A6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C1B1E-4AAC-48BC-85E1-F24F2FE9BD6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C94D4-DE6A-4A8B-862C-AE4C4599E1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515F6-D7EC-4D82-B95B-6066769FB09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B1D8E-7870-43C3-91CD-373E12F993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5AC2-84FF-4FC0-B58C-D50384CC72D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345B-62FC-472E-B5DB-506886CA9E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3B5AB-9DBB-406A-B50F-7C265DA9A2B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8AE0A-10CA-49B1-ADF4-07A110F72D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255C0-21B4-4AD4-9413-4FD326B7902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5C2D7-8749-4361-BA62-FF52D240AE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4DEB8-8D51-4442-A553-C1B14A33EAE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D84C-7541-49BE-87FE-49DABAB25E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89708-EE2E-4E3C-A2C5-1DD4AF34B54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EE204-1264-418B-B310-646D09E5CE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27451-9186-4540-B386-032D8007272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980E4-68F0-4793-9528-AC357B7065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8B08-2353-44F6-B5DB-C2610D8A469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6CE3B-DA4B-4B14-B12E-6B614AAE50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8B64C-744C-47AA-959E-431B0389F5B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D8E16-B8BB-440D-A68D-895C4C52C6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42750-2E53-4A2D-B6A7-4119A7EE380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70B6-3707-40AF-BA88-B165778AE1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6EA3-7E41-4515-9D84-DF213FA21DA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1AB9-9A72-4C4F-AEEB-364166B81D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CA9-50D6-44C0-9C10-731F2E4B990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97FCC-AA65-4AED-8E9B-05E6E3C240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1C9B4-6041-4D23-A85F-40240DC3FAB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FA206-73C7-4A75-8354-6DC174059D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C98A9-B580-474B-A963-857A2B25E06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6445C-37EB-4F50-976B-83319F99FB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D0D3-C1FE-4633-8AD9-8AF69BA5DC4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19894-D570-4CA4-9BD6-290B4195C6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751A4-6CFF-47D2-B0B2-79A986247E9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AA361-51F9-4693-91A1-1AF1ACB18E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2D98-A169-494B-9E17-2D828B1D78B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EE1F6-4C5D-4A5B-B8FA-4A4D4957A3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370F-969A-4DE5-A66E-5A6A286196F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D454-E7B0-43BC-B1DE-815FFA9BC1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5B81-E12C-4BF3-B325-82EDD0820EF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12E0-8B3F-4BB0-BAB6-02168FB984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2C9DD-828A-4CCC-A136-54D0B216530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1146F-CD83-40DA-ACE0-BA2C5060C9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C23FE-3F9C-4466-8DE0-34410EFDA5E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BE256-F1BF-4E90-9876-DFE5B1B204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611EE-748A-4E34-9E2B-726DF7ED4EB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AC708-8F9E-4A59-9BB1-A3D6598037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40B00-048B-4CD8-B051-A55B6C1BAB6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C3BBF-6701-4E44-B6B2-5BC430AE3C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8B6A3-D8B7-42ED-AC3C-F6BBE3F7BC2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98429-7096-4B6F-BEF6-338885124F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A3FB-7F7C-40AD-960C-42146E6051C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A478E-8F82-4270-860A-5082CB544C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7025-DAC0-4EED-BBDC-EE6FE44CEAF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B481-F6BA-4295-B2DB-55CB1A921C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B5121-354D-4BFA-BE86-50B1B16E5C7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E11C0-DE62-400F-8B16-2A578B3E05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D0169-7D7F-49E1-A4E4-C415C300E16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A6883-7DA3-4A7B-A1A7-599373AB93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16A62-A725-446F-9575-F6857947865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16D2-3D91-4AFE-BD93-F2B98B3C3E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49C5D-463A-4DCF-A6DD-F95B00CD3CF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DE61A-1D5F-4903-83A3-DF2CEDB922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5C8A4-12E5-4205-BCCD-595A4506A11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13860-90DC-49DC-81F1-0D76D7FEA9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D9A7-05C1-439E-9BAE-520083086CF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21A6-4611-4CB7-A9E1-22FFA4EA49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9F1A-B359-425E-9FF1-B8287119FC1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87DFE-381B-4CCC-A7CE-10C9FCEB93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91478-07B1-4FD0-99F5-D4776AA3FBD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24A2D-352F-489F-9B98-70E5466AFA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9DAB1-353C-4C33-8EF6-B601A076612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88466-FAB6-4C4B-9B8D-E025D02A60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11026-39EF-4D97-9E92-8A8D60B1979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CF2A4-3B13-4C6D-B5A2-84067E739D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74D39-ED1A-4813-ACF4-AD6CC202BF0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756C-DFFA-43ED-8C0F-4CD7A05E1B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34B14-E19E-4D90-8C5E-EBF7CB72B1F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88C4-F8CB-4429-95BB-CB8EBCB7E8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EA0D1-BA80-41CB-9479-EEA8C50AFCC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F820-F80A-47AA-B1B5-7194F3DACF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370D-D20D-4916-84C8-E0BD13FE8CF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C2791-8FD7-4FE5-921F-3B21F09607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F5EA-CA11-4EDC-9FBD-AE583C264CB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657A-0E3D-4BD3-8F17-D293579B9A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B4624-2B56-4AAC-9BA0-4B4FD6E8E1C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1AF0A-C90F-40F4-85CB-9B4F73C081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9D2A3-1EEF-4D7F-800C-F05221ACC45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A8565-3862-4EB3-AD4E-2BE427B24A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2EDA-3356-4376-99F8-807C4E85119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DF59-CBE6-45EF-B03E-3D63910937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F408B-BEF9-4960-AC56-1EC9AE79EAC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4A6E9-C602-479C-A391-027365CBA6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429AC-8698-40A8-A439-7ED4287286D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D4811-F704-47E9-83BE-0DB1D902B4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47DF-B88D-4AD5-8C88-E8A28585803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A2A51-2A8A-453A-9D3E-CE66B38481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C5397-AD00-4242-9FBA-A3DE937EEB7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D4CE9-5B42-42BA-B325-11BB2733FD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01214-DC5B-43B7-9527-688CDB3F172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BED4-0740-4906-B283-6EA5BCB6DF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3E5B0-596C-4DC0-A1A0-378B54EDEFE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91A27-5B13-4707-AF45-BBAE9FB288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B50D-C990-4162-94C3-96473258F6B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280C-1C14-4ECB-9740-3629DFA078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0462-B3FE-4C9F-916D-44F885559D4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D58F2-924F-4312-9C04-9127B2DCC0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9BADD-CE49-4A33-AF89-8D22D199861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332DE-52B9-4C8A-AD79-B9EC842CBE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9A7F7-DB1A-446D-BE5C-1B4FB051ECA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29B3C-D108-40C6-BCED-58DD87B155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FB720-C8F5-43A5-8379-9E9229ED244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86D8-88D1-44B7-8116-E3E641D8FB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61E8D-EC65-473E-AA87-E489C4CA6CE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7C559-7DEE-44F5-93B5-946FE1CD3F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037E-2BEC-4457-A7AE-C28860EE341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EBFEF-CD4E-41B8-A80C-B1719D67BF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C6D52-D083-4458-9534-FAA2571D82C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40B77-F737-40E3-A435-1C6701A411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BFACE-64E2-4B95-83A7-948EABA432B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33F2-015B-4FC9-989E-341B82E2E4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9C46D-150B-4CBB-9D03-6786ECC5A93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B550A-3B37-4B1A-B822-82103755DE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FC783-7066-4186-9B55-51EE3749ADA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41CFE-6286-4C73-879F-C48B6D0DBC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CE16-EA96-4DA2-BE4D-9FD116EFF9B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4F49-B433-435A-A444-08E2FDE8F8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2B8E9-83D5-48F2-B2A3-1188EACBFD6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C945C-5181-429B-B982-97489ED180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CC5B9-4C48-4C21-BB1B-5176B72ABE7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8DFD-E43B-43B3-9F2F-F7D9E595EE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6E2E9-818D-471B-94FE-2BF9DA4426C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83C9-A49F-4A1D-9D8B-E174CBFFFA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D225C-F8BF-49C6-895A-42D70EF9EE9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EF95-6429-4633-8767-E20CD86A58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B2BE-7196-4E2E-A5AF-686796D5E3A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55BA-A439-42F6-B359-82FC272122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0CC1-55F3-4C27-A52F-7C12B33C770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DF877-054A-400B-A670-D0FB60C28D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D02F4-C356-42F2-9155-1E2042B3221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C5871-C06D-40B0-94EE-FB66D294CB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CFA6F-C7D6-431C-9CC6-1C52812164F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6B89-73E3-470D-9F86-18FC09A12D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6EEDC-7ACF-47F0-A228-E7A81FC8A02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9DF4A-BBAD-498C-978C-3478A2FB57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985C1-48FB-46B8-816D-8C00DAB6215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5145A-7970-477C-8539-357442D12F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1A0D-3034-4EC7-9D30-AB6251DB93C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8820D-5ED3-47DF-A28E-8DC824ADDA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593D8-D39B-46B0-B253-BAB371B8002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732C-33CF-4DB4-A1BB-DEB19549D2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33918-4EF5-4AB2-9A53-DF69172BFC4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67F8B-1EFD-4C61-BB30-872DBE667C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FC148-3C23-45B1-B185-C2EDF1B8A26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78876-D72A-475A-B2D4-0139BB4856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79B4F-BDB4-4D7D-9282-84BE7F19B42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33AD7-BAA8-4BD1-9EB1-407DD9FD35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579E0-48F5-4A32-8F12-A8C5D6C9AAB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E4611-31D2-4190-A6D1-C8E043AB66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DDD0-A554-4D7B-A9CA-895A64A7CC0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F8BB-4F33-4399-A444-1CDAA1CCB7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993AB-728A-4D18-84A4-D839CCD77EE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6D5F-5672-44CB-9251-3AA8FE7730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52E20-B03C-496D-95BD-85EBFDA4533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B7218-7B06-4C98-8618-60FB781447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8E99D-8928-495E-AEEA-926E9CCC6AD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D6482-B39E-4724-B3AF-297C675E05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B305-B966-42C7-9DED-502E4E3367A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D1DC1-A68C-4BEE-9B1E-17FE664B38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3D7B-D2D2-45E2-871A-36D41415C66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CC927-4D3D-4452-89EE-69454128D2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04D92-9E1E-4DBE-842E-FB901F4442F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EFCDC-C335-4A29-9153-BA028CB20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E51BF-E8F9-44C9-88AD-F180C40162F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A791B-4234-4E9C-A186-8C630FC826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45DEF-FC32-48DA-B5DD-67159947F1B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C7058-7A3A-4FF2-A2F4-B7AA147C19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6C14B-8223-42A1-B40B-947AAB58670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CC94E-AF51-47E8-B460-95B7397B04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7AF2-B296-4B0B-A3E8-C86B099F755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57DF7-CCB8-4A33-8E95-B8E3D84271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144B5-5A92-4F9D-B841-5B796C0B753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2679-7405-4C00-9F7F-FD687A4D4B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E993-5AE8-41AD-9494-191CDCD1EE6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73A45-942A-4D29-A9EE-C976F987C5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8943-A375-4D6F-8F5F-D6A8573406D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CFB3A-C70F-4B0D-A59F-4F83C37769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54A22-F842-4FD6-8047-0F133349A51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84B5-186B-4367-B51E-67E34ED0CC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E6471-C8D8-45BC-9232-34CD00CB9B5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B9E5D-4F9E-46EE-B8EA-2DC2D0135F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88F4-FEE6-43F9-9A38-5A9E50DEECF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12E0-D698-45FD-AE00-39BD664F33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E7C6B-DA52-4D53-9FEE-3E755C4E371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EFCE9-063C-46CE-9BD2-2D46F7648C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05495-8A71-4605-ACC7-5D1FB11FAFD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461D6-3A0D-456D-9D3C-C54DC56480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E6175-36F1-4C69-8F59-C212C2064FE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0999A-C00B-4C02-84D7-77A78F90C1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CF323-3C8F-4FBB-92D5-666FAAE88A4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721C3-AA2A-4AE2-9B64-ABF1FD4E90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A7F78-BECD-47B3-8BF0-8B8DB502FF8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061E7-1129-471F-B79B-CDBC8DA078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BDA99-C903-4B01-BC58-C518091A5C8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1AF7-D138-4211-A153-980A4A644D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9C7B2-439E-417E-B506-C243800FDB9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787FD-7DEE-43F4-91B8-8B6C60D642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7E690-98E7-4A2A-983A-F083CB423CB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F367B-49A4-4A82-91D3-44C44A0E93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1D92E-38D2-475C-A89D-B92A6A50988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CF3F6-C490-456B-A973-C4D1D48D1F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93E19-AB57-462C-9F67-37932F0D11A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D1F21-165C-4879-B8E0-C65F23EEA9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2A16-78C7-47C9-BD75-5C303951A5E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387F8-6DCB-46DF-B5F3-0C77F3E75C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79F4-752A-47B1-BC25-094A2B750E0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F2D25-8D14-4018-896F-329659AFBB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9B7FD-F0EC-4DED-81F5-D32088AE8CF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9E4C2-1B84-45B6-8ED7-34741346F1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7A06-E19E-4AD7-8666-A503A5428DD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55F27-988A-4C37-AEE8-82AAB0EC75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8B45-3E40-4A07-97B4-A479720E663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25730-346E-4E1E-B3F9-577E612474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D8593-037B-4217-9335-88DBFC02488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BF1A-DAA6-495C-BC01-E9FF581302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19811-AC2F-46E2-B6C1-9623BD108B3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105D2-DCDF-43F0-85DA-798D64EC97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CF839-4C48-42F4-9E57-BFF450D133B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8AA53-06C4-4E80-BFFF-7BD709662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9251B-062E-4942-99B3-ABCAB801F48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E2E6-0385-4B33-A418-1093F5CF59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6C6E1-A611-4377-A6EF-7CECEE7F657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0937A-C3F3-42BA-8688-A1CA082F86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6C2-934B-468F-AFA5-051FB245162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3C81F-DD40-4528-9BA9-18CFBBC446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1A726-1887-4CF4-B498-CE33178113A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E74B7-1077-44EE-B3C6-6B7181331A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EEBB7-5F6A-4E48-8242-13C5841765A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0D2BE-C7DB-4322-83F2-63DB08E477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20FCB-9245-4C03-879D-48EEE193935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5FB9E-726A-4454-9219-56E09D5F24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A69E-8D74-4755-93CB-0B78B8F335E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CCC86-374C-44AD-90FC-2EDCC45B4E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5865-F9B0-4E50-81E5-124CD60454F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C681-C29C-4022-B3CB-BA86276EB4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B910-8719-4CB2-B0F7-FFB37C9D378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B6DE8-9BFD-475C-BB85-90CE88E0B0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6E07-10E4-4B10-8DB5-26CA60F27B1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5811D-72E1-4404-B289-BACF0E1EE0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4EC2A-82C2-4E45-BE7F-70BFFF9F13B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4BA7D-EB3F-4C13-BFE9-BD5FD43200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0A90C-0B71-49A6-A16F-E6B16422DB8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2989-CD55-432E-BCA9-9D91F919EA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3887-C7BB-4118-A075-B4D7A4E2BEA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50B7-5FBB-4409-810C-F5A41A90D4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A41B6-E14E-453A-90F3-F63E75779A0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0499-79AA-4FFE-A6CD-B7900D8E02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8FB13-C0C7-440C-AD84-4E28B5868CA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02878-E240-43F8-BEA5-024C425D55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76B76-66CC-4921-9506-A00C25C645E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36D06-5223-460B-971A-A3C5C3A749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A49B0-0656-4591-9789-9AA767C0FB8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0ECF-1A1A-4FBD-8BCF-6235782E58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657DF-228A-488F-8818-52BDCE274E6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A892A-4441-4229-89D6-69C4CBECF6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645E9-4976-4D9F-BC27-800EEE6E116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C5DB-D2FC-4A90-975B-F001191B5A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C7428-EA13-4CF6-A89D-75DB5A2F778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0B5D-5FDF-4C91-841C-A854345300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36B04-7820-4698-B1CB-4A021857261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BFA05-F6E9-46C4-A84D-EC2C05053B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5335-C830-4356-955E-AE3B67B4803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BBDC-47E0-4E9D-85F8-2A4E267AD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B5FFD-263A-43EF-AA53-6F3B478D850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5078-655C-437E-8468-976CD6EBF5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21070-9C05-41D3-AC34-7B1B04EF67E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D9841-C370-441E-854F-C0DCC0D8FA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6B88-D3F4-49A1-9015-4B17838E4CB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072D2-A12D-4F79-A596-81A4929C65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BD7EF-2A59-45FD-9F60-EFC68BCEA4D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0276F-71F5-498F-8FF1-0DFA1DCFF2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C28A-90B9-45D5-836F-F656DEEE4DD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B449C-9B3A-437F-B97D-B6010B750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A8513-D681-4B9B-9358-19836C92333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776B-984D-4638-BAFE-C8FE4F581A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838FB-6E6A-49D6-B421-F3FECE30E20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FB831-BCC7-4979-A9AE-42589F7150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6713D-CCED-4EB1-9112-D78C2EC45BC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E8D62-77D1-4285-9F94-CB3A52DEC4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AB857-9DC4-4A13-8CF5-B56CEA8E3D5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EF789-28A9-42F5-A289-C76AA23AA1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D389-2B45-434D-8B67-53B61F2CB71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962AC-676A-4660-B9D9-8AFC28F2EB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8073C-BC26-420A-B84C-16DC534DC02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3855C-CBF9-41E3-BD76-B536D4A8A7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E139-D3CB-4FB3-8655-CC3948E7725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CC747-39BA-4AC9-917B-B170830CCE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6B356-F7D0-4E51-A710-021B5D11D97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56335-A00C-4ED1-B126-03793DA95E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92B4A-364C-4F02-8866-8AD2C5B9999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97FC7-5E88-4F48-A692-BDCACEC121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928B-E6B0-46DB-862E-5B05C123A51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2BEC7-5F28-4D8E-AE40-8EBFB56B31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75529-F7E3-4396-B47B-E763A23AF8B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03D5A-4A32-4494-9BF3-AC43DC1922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1BCB8-C9C9-4490-B0B8-3BB3DCDF13D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12714-EB5B-4520-9480-FF6A08353A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2C2F-2A99-4D52-9D09-9543E069A98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B0873-DAFB-4CB5-BF40-040933378B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F909F-1FDC-4155-A770-5A7C8CC7928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0F84C-9F2A-4A46-BC4A-6BDC448AB1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19F5E-5507-40D5-BF54-5FEB210A227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3A34D-FA2B-489B-BC93-510849F2B3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580F-C38A-4A9C-A944-2BCD2510765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879D8-E248-4169-9FF0-5F04402D57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61AE-D003-4CFA-B146-6AC468C7C6F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9305B-9EBA-4CD5-840A-B7BD102B4D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9C1A-E890-43A6-8B75-3FF9FDFC4DD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B36AC-3E8E-48D0-A23A-78D2DBB82C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462C-8F56-4F3F-B0E2-F47C1DBDA11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D63C5-5636-4F14-8A72-55A1E7FDD8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2E9C9-7CAD-4875-8FAB-211878A8B9B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BB936-A7CB-4C81-8237-A450CC4678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33B5E-74DE-46D6-91E1-5BE70EF74CA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841D1-3B14-4763-BDC3-14AC5E070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C37F8-C783-4A4E-9657-6736CED5D65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84667-B039-4CF6-8B6A-6A3BF744BF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8FBFD-5FB0-4B04-9292-324639C120E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74009-1575-4F50-BD64-2123D5DCC6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49981-7032-4492-87A7-48715AF705E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711AF-245B-4886-865E-3AB03AFF29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402B0-707D-4D75-8794-EC304C4A1FF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6F100-BC02-4791-B4D9-3CFA313EBB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A37F4-64F6-4E1D-A71C-752A1177F544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00391-5177-48EC-B81E-5878F8A801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FE6D4-082C-427B-A5AA-EC5315A5586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C2999-9BA6-4CA7-8D9E-2DAEA4FEF7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ABBF7-8828-46E0-9F97-07FF05DD482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92C48-219C-4C0A-80A3-EAE144FDB8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1A87F-AF08-4D71-B0FC-F318C6A90E40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9437A-1944-48F2-909B-88974DD6CE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0A8B-321E-429F-B319-CCD7AF57A6B3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7F11D-0B02-40CC-89D8-E04712C24A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FEC1E-C48C-46F1-A7F3-7C62EBC5C94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C929F-EDF6-4EBA-8BDF-21E781200E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9DB93-F010-4DCA-955F-317E4348A32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ECB5-F2C3-4C8A-A326-644409AE4F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A5B88-9B0F-48B7-9010-75E5E1FFA7E2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25445-B1CC-420A-9C88-D2948705C4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3E2FA-3F76-4717-96B3-554A01EA7B65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43515-7342-425B-8368-02DD5F4BBD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3876B-C340-4385-B713-BF5095D0855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04EE-BABA-4728-91B1-4BF48059C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6EA2A-7EF7-4F4E-830F-F6657C9EB41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3765A-0AA8-46E3-8556-0342A6DBE0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803E-40D7-4B6F-A781-E718275414E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8D70-AC0C-408B-A082-134DC5B621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6B63348A-421D-49A3-B714-58FF47F15F7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>
              <a:defRPr/>
            </a:pPr>
            <a:fld id="{C98D69A0-5F8A-4621-85CF-66EACDD713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Arial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619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16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C4ADB13-4BBA-4285-941A-288A23C30C2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2F2B2E9-11B7-4FD6-818E-D39BAFA0E2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6" r:id="rId1"/>
    <p:sldLayoutId id="2147484775" r:id="rId2"/>
    <p:sldLayoutId id="2147484774" r:id="rId3"/>
    <p:sldLayoutId id="2147484773" r:id="rId4"/>
    <p:sldLayoutId id="2147484772" r:id="rId5"/>
    <p:sldLayoutId id="2147484771" r:id="rId6"/>
    <p:sldLayoutId id="2147484770" r:id="rId7"/>
    <p:sldLayoutId id="2147484769" r:id="rId8"/>
    <p:sldLayoutId id="2147484768" r:id="rId9"/>
    <p:sldLayoutId id="2147484767" r:id="rId10"/>
    <p:sldLayoutId id="214748476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90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39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759E69D-8572-46B0-8033-69E3B0A6D506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0D3E616-62A4-48BB-AE7B-126F4F8401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87" r:id="rId1"/>
    <p:sldLayoutId id="2147484786" r:id="rId2"/>
    <p:sldLayoutId id="2147484785" r:id="rId3"/>
    <p:sldLayoutId id="2147484784" r:id="rId4"/>
    <p:sldLayoutId id="2147484783" r:id="rId5"/>
    <p:sldLayoutId id="2147484782" r:id="rId6"/>
    <p:sldLayoutId id="2147484781" r:id="rId7"/>
    <p:sldLayoutId id="2147484780" r:id="rId8"/>
    <p:sldLayoutId id="2147484779" r:id="rId9"/>
    <p:sldLayoutId id="2147484778" r:id="rId10"/>
    <p:sldLayoutId id="214748477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19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6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645B37FC-2EE5-4727-B46E-3521487097D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3744985-42A9-403F-8372-5A64A55D45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98" r:id="rId1"/>
    <p:sldLayoutId id="2147484797" r:id="rId2"/>
    <p:sldLayoutId id="2147484796" r:id="rId3"/>
    <p:sldLayoutId id="2147484795" r:id="rId4"/>
    <p:sldLayoutId id="2147484794" r:id="rId5"/>
    <p:sldLayoutId id="2147484793" r:id="rId6"/>
    <p:sldLayoutId id="2147484792" r:id="rId7"/>
    <p:sldLayoutId id="2147484791" r:id="rId8"/>
    <p:sldLayoutId id="2147484790" r:id="rId9"/>
    <p:sldLayoutId id="2147484789" r:id="rId10"/>
    <p:sldLayoutId id="214748478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848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8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E4C8EAA-E66A-4674-AB49-CA8547AC4BF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510F5B4-EF08-44B5-9C5B-2124B3655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9" r:id="rId1"/>
    <p:sldLayoutId id="2147484808" r:id="rId2"/>
    <p:sldLayoutId id="2147484807" r:id="rId3"/>
    <p:sldLayoutId id="2147484806" r:id="rId4"/>
    <p:sldLayoutId id="2147484805" r:id="rId5"/>
    <p:sldLayoutId id="2147484804" r:id="rId6"/>
    <p:sldLayoutId id="2147484803" r:id="rId7"/>
    <p:sldLayoutId id="2147484802" r:id="rId8"/>
    <p:sldLayoutId id="2147484801" r:id="rId9"/>
    <p:sldLayoutId id="2147484800" r:id="rId10"/>
    <p:sldLayoutId id="214748479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077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07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FD7671B-5C36-4140-B94D-50ACAAACBC41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8691F3E-4786-46D2-9054-6D5773EDE9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20" r:id="rId1"/>
    <p:sldLayoutId id="2147484819" r:id="rId2"/>
    <p:sldLayoutId id="2147484818" r:id="rId3"/>
    <p:sldLayoutId id="2147484817" r:id="rId4"/>
    <p:sldLayoutId id="2147484816" r:id="rId5"/>
    <p:sldLayoutId id="2147484815" r:id="rId6"/>
    <p:sldLayoutId id="2147484814" r:id="rId7"/>
    <p:sldLayoutId id="2147484813" r:id="rId8"/>
    <p:sldLayoutId id="2147484812" r:id="rId9"/>
    <p:sldLayoutId id="2147484811" r:id="rId10"/>
    <p:sldLayoutId id="2147484810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3059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30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81BEC2B-4E96-4E41-839B-3E321857A1DE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1B58B5-2C1B-42E1-9BCA-5C5B7EE4F1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31" r:id="rId1"/>
    <p:sldLayoutId id="2147484830" r:id="rId2"/>
    <p:sldLayoutId id="2147484829" r:id="rId3"/>
    <p:sldLayoutId id="2147484828" r:id="rId4"/>
    <p:sldLayoutId id="2147484827" r:id="rId5"/>
    <p:sldLayoutId id="2147484826" r:id="rId6"/>
    <p:sldLayoutId id="2147484825" r:id="rId7"/>
    <p:sldLayoutId id="2147484824" r:id="rId8"/>
    <p:sldLayoutId id="2147484823" r:id="rId9"/>
    <p:sldLayoutId id="2147484822" r:id="rId10"/>
    <p:sldLayoutId id="214748482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3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53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B9696888-DA6A-43F8-A94A-8733F4E0733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3A557B8-1477-4304-9C6F-091F62F1F5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42" r:id="rId1"/>
    <p:sldLayoutId id="2147484841" r:id="rId2"/>
    <p:sldLayoutId id="2147484840" r:id="rId3"/>
    <p:sldLayoutId id="2147484839" r:id="rId4"/>
    <p:sldLayoutId id="2147484838" r:id="rId5"/>
    <p:sldLayoutId id="2147484837" r:id="rId6"/>
    <p:sldLayoutId id="2147484836" r:id="rId7"/>
    <p:sldLayoutId id="2147484835" r:id="rId8"/>
    <p:sldLayoutId id="2147484834" r:id="rId9"/>
    <p:sldLayoutId id="2147484833" r:id="rId10"/>
    <p:sldLayoutId id="214748483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763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76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E024C3A-E159-4CCC-8EB7-862FDA76C168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8B09AE2-3126-42D0-BB3F-BA5473C9D1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53" r:id="rId1"/>
    <p:sldLayoutId id="2147484852" r:id="rId2"/>
    <p:sldLayoutId id="2147484851" r:id="rId3"/>
    <p:sldLayoutId id="2147484850" r:id="rId4"/>
    <p:sldLayoutId id="2147484849" r:id="rId5"/>
    <p:sldLayoutId id="2147484848" r:id="rId6"/>
    <p:sldLayoutId id="2147484847" r:id="rId7"/>
    <p:sldLayoutId id="2147484846" r:id="rId8"/>
    <p:sldLayoutId id="2147484845" r:id="rId9"/>
    <p:sldLayoutId id="2147484844" r:id="rId10"/>
    <p:sldLayoutId id="214748484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992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99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7666872-63E7-4614-9C14-872E7C960D6C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A7F0405-62ED-4373-B3BC-2110DEB738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64" r:id="rId1"/>
    <p:sldLayoutId id="2147484863" r:id="rId2"/>
    <p:sldLayoutId id="2147484862" r:id="rId3"/>
    <p:sldLayoutId id="2147484861" r:id="rId4"/>
    <p:sldLayoutId id="2147484860" r:id="rId5"/>
    <p:sldLayoutId id="2147484859" r:id="rId6"/>
    <p:sldLayoutId id="2147484858" r:id="rId7"/>
    <p:sldLayoutId id="2147484857" r:id="rId8"/>
    <p:sldLayoutId id="2147484856" r:id="rId9"/>
    <p:sldLayoutId id="2147484855" r:id="rId10"/>
    <p:sldLayoutId id="214748485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221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222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70FB755C-8B2A-4AFA-8177-A647755C5C8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E469201-7668-440F-BA31-64D9B5DFAB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75" r:id="rId1"/>
    <p:sldLayoutId id="2147484874" r:id="rId2"/>
    <p:sldLayoutId id="2147484873" r:id="rId3"/>
    <p:sldLayoutId id="2147484872" r:id="rId4"/>
    <p:sldLayoutId id="2147484871" r:id="rId5"/>
    <p:sldLayoutId id="2147484870" r:id="rId6"/>
    <p:sldLayoutId id="2147484869" r:id="rId7"/>
    <p:sldLayoutId id="2147484868" r:id="rId8"/>
    <p:sldLayoutId id="2147484867" r:id="rId9"/>
    <p:sldLayoutId id="2147484866" r:id="rId10"/>
    <p:sldLayoutId id="214748486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5D1FC04-9B1F-4109-91C9-843CD7B09B77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9FCCC4B-ED8E-4EFA-8E34-524EE1ED59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8" r:id="rId1"/>
    <p:sldLayoutId id="2147484687" r:id="rId2"/>
    <p:sldLayoutId id="2147484686" r:id="rId3"/>
    <p:sldLayoutId id="2147484685" r:id="rId4"/>
    <p:sldLayoutId id="2147484684" r:id="rId5"/>
    <p:sldLayoutId id="2147484683" r:id="rId6"/>
    <p:sldLayoutId id="2147484682" r:id="rId7"/>
    <p:sldLayoutId id="2147484681" r:id="rId8"/>
    <p:sldLayoutId id="2147484680" r:id="rId9"/>
    <p:sldLayoutId id="2147484679" r:id="rId10"/>
    <p:sldLayoutId id="214748467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781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478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9B064D4-52E2-4940-BE63-FBC2D444D97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1879948-51A5-4136-9901-B70C56CB0F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9" r:id="rId1"/>
    <p:sldLayoutId id="2147484698" r:id="rId2"/>
    <p:sldLayoutId id="2147484697" r:id="rId3"/>
    <p:sldLayoutId id="2147484696" r:id="rId4"/>
    <p:sldLayoutId id="2147484695" r:id="rId5"/>
    <p:sldLayoutId id="2147484694" r:id="rId6"/>
    <p:sldLayoutId id="2147484693" r:id="rId7"/>
    <p:sldLayoutId id="2147484692" r:id="rId8"/>
    <p:sldLayoutId id="2147484691" r:id="rId9"/>
    <p:sldLayoutId id="2147484690" r:id="rId10"/>
    <p:sldLayoutId id="214748468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2BA6806-A99D-4F27-BB1E-1511295E121A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6278A2F-8A44-4991-840F-FE0C92D5D4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0" r:id="rId1"/>
    <p:sldLayoutId id="2147484709" r:id="rId2"/>
    <p:sldLayoutId id="2147484708" r:id="rId3"/>
    <p:sldLayoutId id="2147484707" r:id="rId4"/>
    <p:sldLayoutId id="2147484706" r:id="rId5"/>
    <p:sldLayoutId id="2147484705" r:id="rId6"/>
    <p:sldLayoutId id="2147484704" r:id="rId7"/>
    <p:sldLayoutId id="2147484703" r:id="rId8"/>
    <p:sldLayoutId id="2147484702" r:id="rId9"/>
    <p:sldLayoutId id="2147484701" r:id="rId10"/>
    <p:sldLayoutId id="2147484700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443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744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666DA46-FB10-4514-AAB2-E67D6F3BE12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673779B-CD03-4EE3-B6A4-20BBA8B832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1" r:id="rId1"/>
    <p:sldLayoutId id="2147484720" r:id="rId2"/>
    <p:sldLayoutId id="2147484719" r:id="rId3"/>
    <p:sldLayoutId id="2147484718" r:id="rId4"/>
    <p:sldLayoutId id="2147484717" r:id="rId5"/>
    <p:sldLayoutId id="2147484716" r:id="rId6"/>
    <p:sldLayoutId id="2147484715" r:id="rId7"/>
    <p:sldLayoutId id="2147484714" r:id="rId8"/>
    <p:sldLayoutId id="2147484713" r:id="rId9"/>
    <p:sldLayoutId id="2147484712" r:id="rId10"/>
    <p:sldLayoutId id="214748471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FDA4AF4-9F42-44B7-8146-8460C7381EB9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6DF64DAF-493A-4097-B8CA-D52D4DB261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2" r:id="rId1"/>
    <p:sldLayoutId id="2147484731" r:id="rId2"/>
    <p:sldLayoutId id="2147484730" r:id="rId3"/>
    <p:sldLayoutId id="2147484729" r:id="rId4"/>
    <p:sldLayoutId id="2147484728" r:id="rId5"/>
    <p:sldLayoutId id="2147484727" r:id="rId6"/>
    <p:sldLayoutId id="2147484726" r:id="rId7"/>
    <p:sldLayoutId id="2147484725" r:id="rId8"/>
    <p:sldLayoutId id="2147484724" r:id="rId9"/>
    <p:sldLayoutId id="2147484723" r:id="rId10"/>
    <p:sldLayoutId id="214748472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47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55B95F9-2971-4580-A84D-868CFD1CBD7B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6DC81F45-8923-4E3A-A65F-70FE4B8E52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3" r:id="rId1"/>
    <p:sldLayoutId id="2147484742" r:id="rId2"/>
    <p:sldLayoutId id="2147484741" r:id="rId3"/>
    <p:sldLayoutId id="2147484740" r:id="rId4"/>
    <p:sldLayoutId id="2147484739" r:id="rId5"/>
    <p:sldLayoutId id="2147484738" r:id="rId6"/>
    <p:sldLayoutId id="2147484737" r:id="rId7"/>
    <p:sldLayoutId id="2147484736" r:id="rId8"/>
    <p:sldLayoutId id="2147484735" r:id="rId9"/>
    <p:sldLayoutId id="2147484734" r:id="rId10"/>
    <p:sldLayoutId id="214748473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8CD7185-A781-4E1F-8C29-555BD68E728D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D187296-BAD9-46F6-952A-A19F777336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4" r:id="rId1"/>
    <p:sldLayoutId id="2147484753" r:id="rId2"/>
    <p:sldLayoutId id="2147484752" r:id="rId3"/>
    <p:sldLayoutId id="2147484751" r:id="rId4"/>
    <p:sldLayoutId id="2147484750" r:id="rId5"/>
    <p:sldLayoutId id="2147484749" r:id="rId6"/>
    <p:sldLayoutId id="2147484748" r:id="rId7"/>
    <p:sldLayoutId id="2147484747" r:id="rId8"/>
    <p:sldLayoutId id="2147484746" r:id="rId9"/>
    <p:sldLayoutId id="2147484745" r:id="rId10"/>
    <p:sldLayoutId id="214748474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33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93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9581274-C5D4-46E2-A428-BA94326B1B4F}" type="datetimeFigureOut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BE7AE496-04D7-48C4-AA04-C81314AA45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65" r:id="rId1"/>
    <p:sldLayoutId id="2147484764" r:id="rId2"/>
    <p:sldLayoutId id="2147484763" r:id="rId3"/>
    <p:sldLayoutId id="2147484762" r:id="rId4"/>
    <p:sldLayoutId id="2147484761" r:id="rId5"/>
    <p:sldLayoutId id="2147484760" r:id="rId6"/>
    <p:sldLayoutId id="2147484759" r:id="rId7"/>
    <p:sldLayoutId id="2147484758" r:id="rId8"/>
    <p:sldLayoutId id="2147484757" r:id="rId9"/>
    <p:sldLayoutId id="2147484756" r:id="rId10"/>
    <p:sldLayoutId id="214748475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5" y="2581275"/>
            <a:ext cx="8137525" cy="1511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200" b="1" i="1" dirty="0"/>
              <a:t>                    </a:t>
            </a:r>
            <a:br>
              <a:rPr lang="ru-RU" sz="4200" b="1" i="1" dirty="0"/>
            </a:br>
            <a:r>
              <a:rPr lang="ru-RU" sz="4200" b="1" i="1" dirty="0"/>
              <a:t>                              </a:t>
            </a:r>
            <a:r>
              <a:rPr lang="ru-RU" sz="2400" b="1" i="1" dirty="0">
                <a:solidFill>
                  <a:srgbClr val="CC3300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« УГРАНСКИЙ РАЙОН»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СМОЛЕНСКОЙ ОБЛАСТИ</a:t>
            </a:r>
            <a:r>
              <a:rPr lang="ru-RU" sz="4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591300" cy="1241425"/>
          </a:xfrm>
        </p:spPr>
        <p:txBody>
          <a:bodyPr/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проекту  решения 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 2018 год и  на плановый период  2019 и 2020 годов.</a:t>
            </a:r>
            <a:r>
              <a:rPr lang="ru-RU" altLang="ru-RU" sz="2000" i="1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82B098"/>
                    </a:outerShdw>
                  </a:cont>
                  <a:cont type="tree" name="">
                    <a:effect ref="fillLine"/>
                    <a:outerShdw dist="38100" dir="2700000" algn="tl">
                      <a:srgbClr val="2A4638"/>
                    </a:outerShdw>
                  </a:cont>
                  <a:effect ref="fillLine"/>
                </a:effectDag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000" i="1" dirty="0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82B098"/>
                  </a:outerShdw>
                </a:cont>
                <a:cont type="tree" name="">
                  <a:effect ref="fillLine"/>
                  <a:outerShdw dist="38100" dir="2700000" algn="tl">
                    <a:srgbClr val="2A4638"/>
                  </a:outerShdw>
                </a:cont>
                <a:effect ref="fillLine"/>
              </a:effectDag>
              <a:latin typeface="Bodoni MT" panose="02070603080606020203" pitchFamily="18" charset="0"/>
            </a:endParaRPr>
          </a:p>
        </p:txBody>
      </p:sp>
      <p:sp>
        <p:nvSpPr>
          <p:cNvPr id="235523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235524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235525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6899275" cy="501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212"/>
                <a:gridCol w="1290329"/>
                <a:gridCol w="1290329"/>
                <a:gridCol w="1290329"/>
                <a:gridCol w="1290329"/>
              </a:tblGrid>
              <a:tr h="104259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трансфертов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82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том числе: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266538,3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153200,0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160426,0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152989,3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345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69507,0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58730,0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58942,0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438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20014,0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21736,2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20721,2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17137,0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3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70822,4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72449,2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80479,0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74786,2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425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1216,1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200025" y="1074738"/>
          <a:ext cx="8815388" cy="5645150"/>
        </p:xfrm>
        <a:graphic>
          <a:graphicData uri="http://schemas.openxmlformats.org/presentationml/2006/ole">
            <p:oleObj spid="_x0000_s25602" r:id="rId3" imgW="8815580" imgH="564538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58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25190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доходы</a:t>
            </a:r>
          </a:p>
        </p:txBody>
      </p:sp>
      <p:pic>
        <p:nvPicPr>
          <p:cNvPr id="2519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00363"/>
            <a:ext cx="3240088" cy="2832100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2539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799262" cy="4133850"/>
        </p:xfrm>
        <a:graphic>
          <a:graphicData uri="http://schemas.openxmlformats.org/presentationml/2006/ole">
            <p:oleObj spid="_x0000_s32770" r:id="rId3" imgW="6803726" imgH="4139543" progId="Excel.Char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62" name="Group 42"/>
          <p:cNvGraphicFramePr>
            <a:graphicFrameLocks noGrp="1"/>
          </p:cNvGraphicFramePr>
          <p:nvPr/>
        </p:nvGraphicFramePr>
        <p:xfrm>
          <a:off x="755650" y="1412875"/>
          <a:ext cx="7561263" cy="53736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92283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  <a:gridCol w="1523018">
                  <a:extLst>
                    <a:ext uri="{9D8B030D-6E8A-4147-A177-3AD203B41FA5}"/>
                  </a:extLst>
                </a:gridCol>
              </a:tblGrid>
              <a:tr h="57596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Показатель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106488">
                <a:tc>
                  <a:txBody>
                    <a:bodyPr/>
                    <a:lstStyle>
                      <a:lvl1pPr marL="342900" indent="14478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дефицита  бюджета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1156,0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01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1156,0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358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908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76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Изменение остатков  средств  на счетах по учету средств  бюджета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</p:txBody>
      </p:sp>
      <p:sp>
        <p:nvSpPr>
          <p:cNvPr id="237570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237571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237572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Н.С. Шишигина</a:t>
            </a:r>
          </a:p>
        </p:txBody>
      </p:sp>
      <p:pic>
        <p:nvPicPr>
          <p:cNvPr id="2375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258050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565150" y="3894138"/>
            <a:ext cx="8461375" cy="165576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бюджета.</a:t>
            </a:r>
            <a:r>
              <a:rPr lang="ru-RU" alt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 муниципального образования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текущего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внёс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рассмотрение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Совета депутатов 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о местном бюджете на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 Проект местного бюджета  рассмотрен   на заседании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Советов депутатов  23 ноября </a:t>
            </a:r>
            <a:r>
              <a:rPr lang="ru-RU" altLang="ru-RU" sz="14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</a:t>
            </a:r>
            <a:r>
              <a:rPr lang="ru-RU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1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ru-RU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пройдут публичные слушанья </a:t>
            </a:r>
            <a:r>
              <a:rPr lang="ru-RU" altLang="ru-RU" sz="1400" kern="0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 бюджета. Проект местного бюджета рассматривается депутатами в одном чтении.</a:t>
            </a:r>
          </a:p>
        </p:txBody>
      </p:sp>
      <p:sp>
        <p:nvSpPr>
          <p:cNvPr id="258052" name="Скругленный прямоугольник 14"/>
          <p:cNvSpPr>
            <a:spLocks noChangeArrowheads="1"/>
          </p:cNvSpPr>
          <p:nvPr/>
        </p:nvSpPr>
        <p:spPr bwMode="auto">
          <a:xfrm>
            <a:off x="611188" y="5661025"/>
            <a:ext cx="8316912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258053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формирования местного бюджета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2018 год и на плановый период 2019 и 2020 годов</a:t>
            </a:r>
          </a:p>
        </p:txBody>
      </p:sp>
      <p:graphicFrame>
        <p:nvGraphicFramePr>
          <p:cNvPr id="261171" name="Group 51"/>
          <p:cNvGraphicFramePr>
            <a:graphicFrameLocks noGrp="1"/>
          </p:cNvGraphicFramePr>
          <p:nvPr/>
        </p:nvGraphicFramePr>
        <p:xfrm>
          <a:off x="179388" y="1250950"/>
          <a:ext cx="8905875" cy="52562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2133600"/>
            <a:ext cx="8713788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 Смоленской области определяет основные ориентиры и стратегические цели развития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 трехлетний период. </a:t>
            </a:r>
          </a:p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бюджетной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области.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265218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2246313"/>
            <a:ext cx="7680325" cy="4608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266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83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59313" y="981075"/>
            <a:ext cx="4165600" cy="981075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268352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образований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00" y="261938"/>
            <a:ext cx="9080500" cy="768985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CC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2420888"/>
          <a:ext cx="8712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034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420938"/>
            <a:ext cx="48974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000" b="1" dirty="0">
                <a:solidFill>
                  <a:srgbClr val="CC0066"/>
                </a:solidFill>
              </a:rPr>
              <a:t/>
            </a:r>
            <a:br>
              <a:rPr lang="ru-RU" sz="2000" b="1" dirty="0">
                <a:solidFill>
                  <a:srgbClr val="CC0066"/>
                </a:solidFill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358775" y="1989138"/>
          <a:ext cx="8785225" cy="453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27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поступления-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</p:txBody>
      </p:sp>
      <p:graphicFrame>
        <p:nvGraphicFramePr>
          <p:cNvPr id="2" name="Схема 1"/>
          <p:cNvGraphicFramePr/>
          <p:nvPr/>
        </p:nvGraphicFramePr>
        <p:xfrm>
          <a:off x="827584" y="1600199"/>
          <a:ext cx="7920880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 муниципального образования «Угранский район» Смоленской  области  на  2018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65088" y="1412875"/>
          <a:ext cx="8885237" cy="5319713"/>
        </p:xfrm>
        <a:graphic>
          <a:graphicData uri="http://schemas.openxmlformats.org/presentationml/2006/ole">
            <p:oleObj spid="_x0000_s50178" r:id="rId3" imgW="8882642" imgH="5316173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 eaLnBrk="1" hangingPunct="1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</a:rPr>
              <a:t>Особенности планирования доходов</a:t>
            </a:r>
          </a:p>
        </p:txBody>
      </p:sp>
      <p:sp>
        <p:nvSpPr>
          <p:cNvPr id="275458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463675"/>
            <a:ext cx="8396288" cy="50609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 eaLnBrk="1" hangingPunct="1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</a:rPr>
              <a:t>Направления увеличения доходной базы</a:t>
            </a:r>
          </a:p>
        </p:txBody>
      </p:sp>
      <p:sp>
        <p:nvSpPr>
          <p:cNvPr id="276482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463675"/>
            <a:ext cx="8791575" cy="4343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Char char="Ø"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2900" dirty="0">
                <a:solidFill>
                  <a:schemeClr val="bg1"/>
                </a:solidFill>
              </a:rPr>
              <a:t> </a:t>
            </a: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Глава 23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Налогового кодекса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 налога 13%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случаях: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35%-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2500" dirty="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вычетов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Стандартные,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Имущественные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на приобретение  жилья.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2805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582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8795">
                  <a:extLst>
                    <a:ext uri="{9D8B030D-6E8A-4147-A177-3AD203B41FA5}"/>
                  </a:extLst>
                </a:gridCol>
                <a:gridCol w="1466425">
                  <a:extLst>
                    <a:ext uri="{9D8B030D-6E8A-4147-A177-3AD203B41FA5}"/>
                  </a:extLst>
                </a:gridCol>
                <a:gridCol w="1465513">
                  <a:extLst>
                    <a:ext uri="{9D8B030D-6E8A-4147-A177-3AD203B41FA5}"/>
                  </a:extLst>
                </a:gridCol>
                <a:gridCol w="1140147">
                  <a:extLst>
                    <a:ext uri="{9D8B030D-6E8A-4147-A177-3AD203B41FA5}"/>
                  </a:extLst>
                </a:gridCol>
              </a:tblGrid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197840,0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176521,3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177339,0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2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198996,0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177701,3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178556,0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9590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районного бюджета</a:t>
                      </a:r>
                      <a:endParaRPr lang="ru-RU" sz="200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1156,0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1180,0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1217,0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Расходы в расчете на душу населения в 2018 г.</a:t>
            </a:r>
          </a:p>
        </p:txBody>
      </p:sp>
      <p:sp>
        <p:nvSpPr>
          <p:cNvPr id="28365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365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365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365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365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3655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3656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3657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365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Расходы:</a:t>
            </a:r>
          </a:p>
        </p:txBody>
      </p:sp>
      <p:sp>
        <p:nvSpPr>
          <p:cNvPr id="28365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Культура:</a:t>
            </a:r>
          </a:p>
        </p:txBody>
      </p:sp>
      <p:sp>
        <p:nvSpPr>
          <p:cNvPr id="28366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</a:p>
        </p:txBody>
      </p:sp>
      <p:sp>
        <p:nvSpPr>
          <p:cNvPr id="28366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Социальная политика:</a:t>
            </a:r>
          </a:p>
        </p:txBody>
      </p:sp>
      <p:sp>
        <p:nvSpPr>
          <p:cNvPr id="28366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33937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2828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руб. в месяц </a:t>
            </a:r>
          </a:p>
        </p:txBody>
      </p:sp>
      <p:sp>
        <p:nvSpPr>
          <p:cNvPr id="28366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3991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333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  <p:sp>
        <p:nvSpPr>
          <p:cNvPr id="28366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12780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1065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  <p:sp>
        <p:nvSpPr>
          <p:cNvPr id="28366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2382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Расходы в расчете на душу населения в 2019 г.</a:t>
            </a:r>
          </a:p>
        </p:txBody>
      </p:sp>
      <p:sp>
        <p:nvSpPr>
          <p:cNvPr id="284674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4675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4676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4677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4678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4679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4680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4681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4682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Расходы:</a:t>
            </a:r>
          </a:p>
        </p:txBody>
      </p:sp>
      <p:sp>
        <p:nvSpPr>
          <p:cNvPr id="284683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Культура:</a:t>
            </a:r>
          </a:p>
        </p:txBody>
      </p:sp>
      <p:sp>
        <p:nvSpPr>
          <p:cNvPr id="284684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</a:p>
        </p:txBody>
      </p:sp>
      <p:sp>
        <p:nvSpPr>
          <p:cNvPr id="284685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Социальная политика:</a:t>
            </a:r>
          </a:p>
        </p:txBody>
      </p:sp>
      <p:sp>
        <p:nvSpPr>
          <p:cNvPr id="284686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29011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2418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руб. в месяц </a:t>
            </a:r>
          </a:p>
        </p:txBody>
      </p:sp>
      <p:sp>
        <p:nvSpPr>
          <p:cNvPr id="284687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4336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362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  <p:sp>
        <p:nvSpPr>
          <p:cNvPr id="284688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14776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1231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  <p:sp>
        <p:nvSpPr>
          <p:cNvPr id="284689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962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Расходы в расчете на душу населения в 2020 г.</a:t>
            </a:r>
          </a:p>
        </p:txBody>
      </p:sp>
      <p:sp>
        <p:nvSpPr>
          <p:cNvPr id="28569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69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570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5703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5704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5705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570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Расходы:</a:t>
            </a:r>
          </a:p>
        </p:txBody>
      </p:sp>
      <p:sp>
        <p:nvSpPr>
          <p:cNvPr id="28570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Культура:</a:t>
            </a:r>
          </a:p>
        </p:txBody>
      </p:sp>
      <p:sp>
        <p:nvSpPr>
          <p:cNvPr id="28570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</a:p>
        </p:txBody>
      </p:sp>
      <p:sp>
        <p:nvSpPr>
          <p:cNvPr id="28570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Социальная политика:</a:t>
            </a:r>
          </a:p>
        </p:txBody>
      </p:sp>
      <p:sp>
        <p:nvSpPr>
          <p:cNvPr id="28571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27599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2300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руб. в месяц </a:t>
            </a:r>
          </a:p>
        </p:txBody>
      </p:sp>
      <p:sp>
        <p:nvSpPr>
          <p:cNvPr id="28571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3971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331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  <p:sp>
        <p:nvSpPr>
          <p:cNvPr id="28571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13629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1136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  <p:sp>
        <p:nvSpPr>
          <p:cNvPr id="28571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984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руб. в месяц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тыс.руб.)</a:t>
            </a:r>
          </a:p>
        </p:txBody>
      </p:sp>
      <p:graphicFrame>
        <p:nvGraphicFramePr>
          <p:cNvPr id="24640" name="Group 64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086">
                  <a:extLst>
                    <a:ext uri="{9D8B030D-6E8A-4147-A177-3AD203B41FA5}"/>
                  </a:extLst>
                </a:gridCol>
                <a:gridCol w="775630">
                  <a:extLst>
                    <a:ext uri="{9D8B030D-6E8A-4147-A177-3AD203B41FA5}"/>
                  </a:extLst>
                </a:gridCol>
                <a:gridCol w="846142">
                  <a:extLst>
                    <a:ext uri="{9D8B030D-6E8A-4147-A177-3AD203B41FA5}"/>
                  </a:extLst>
                </a:gridCol>
                <a:gridCol w="846142">
                  <a:extLst>
                    <a:ext uri="{9D8B030D-6E8A-4147-A177-3AD203B41FA5}"/>
                  </a:extLst>
                </a:gridCol>
                <a:gridCol w="1762795">
                  <a:extLst>
                    <a:ext uri="{9D8B030D-6E8A-4147-A177-3AD203B41FA5}"/>
                  </a:extLst>
                </a:gridCol>
                <a:gridCol w="1868381">
                  <a:extLst>
                    <a:ext uri="{9D8B030D-6E8A-4147-A177-3AD203B41FA5}"/>
                  </a:extLst>
                </a:gridCol>
              </a:tblGrid>
              <a:tr h="750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73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дорожно-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Администрация  муниципального  образования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919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3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 муниципального  образования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3"/>
          <p:cNvSpPr>
            <a:spLocks noGrp="1"/>
          </p:cNvSpPr>
          <p:nvPr>
            <p:ph type="body" idx="4294967295"/>
          </p:nvPr>
        </p:nvSpPr>
        <p:spPr>
          <a:xfrm>
            <a:off x="4284663" y="4667250"/>
            <a:ext cx="4643437" cy="1468438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28774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74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4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9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0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1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28877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77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877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6675" name="Group 51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6137"/>
        </p:xfrm>
        <a:graphic>
          <a:graphicData uri="http://schemas.openxmlformats.org/drawingml/2006/table">
            <a:tbl>
              <a:tblPr/>
              <a:tblGrid>
                <a:gridCol w="2453820">
                  <a:extLst>
                    <a:ext uri="{9D8B030D-6E8A-4147-A177-3AD203B41FA5}"/>
                  </a:extLst>
                </a:gridCol>
                <a:gridCol w="996056">
                  <a:extLst>
                    <a:ext uri="{9D8B030D-6E8A-4147-A177-3AD203B41FA5}"/>
                  </a:extLst>
                </a:gridCol>
                <a:gridCol w="1042973">
                  <a:extLst>
                    <a:ext uri="{9D8B030D-6E8A-4147-A177-3AD203B41FA5}"/>
                  </a:extLst>
                </a:gridCol>
                <a:gridCol w="902924">
                  <a:extLst>
                    <a:ext uri="{9D8B030D-6E8A-4147-A177-3AD203B41FA5}"/>
                  </a:extLst>
                </a:gridCol>
                <a:gridCol w="1805849">
                  <a:extLst>
                    <a:ext uri="{9D8B030D-6E8A-4147-A177-3AD203B41FA5}"/>
                  </a:extLst>
                </a:gridCol>
                <a:gridCol w="1655361">
                  <a:extLst>
                    <a:ext uri="{9D8B030D-6E8A-4147-A177-3AD203B41FA5}"/>
                  </a:extLst>
                </a:gridCol>
              </a:tblGrid>
              <a:tr h="7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51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9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9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«Повышение эффективности  деятельности Администрации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0818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773238"/>
            <a:ext cx="3787775" cy="2447925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29081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290820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 – районного бюджета.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нацелен на широкий круг пользователей – всех граждан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интересы которых в той или иной мере затронуты районным бюджетом. </a:t>
            </a:r>
          </a:p>
        </p:txBody>
      </p:sp>
      <p:sp>
        <p:nvSpPr>
          <p:cNvPr id="240642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240643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42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652588"/>
            <a:ext cx="3714750" cy="2303462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29184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29184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4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4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4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184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4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5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5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5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5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5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85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9290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890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981075"/>
            <a:ext cx="4321175" cy="1584325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29389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29389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3893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914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463675"/>
            <a:ext cx="3714750" cy="1533525"/>
          </a:xfrm>
        </p:spPr>
        <p:txBody>
          <a:bodyPr/>
          <a:lstStyle/>
          <a:p>
            <a:pPr eaLnBrk="1" hangingPunct="1"/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ea typeface="华文楷体"/>
              <a:cs typeface="Times New Roman" pitchFamily="18" charset="0"/>
            </a:endParaRPr>
          </a:p>
        </p:txBody>
      </p:sp>
      <p:sp>
        <p:nvSpPr>
          <p:cNvPr id="29491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latin typeface="Times New Roman" pitchFamily="18" charset="0"/>
                <a:ea typeface="华文楷体"/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latin typeface="Times New Roman" pitchFamily="18" charset="0"/>
                <a:ea typeface="华文楷体"/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91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491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1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91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92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492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2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4923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2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4925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7693" name="Group 45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8231">
                  <a:extLst>
                    <a:ext uri="{9D8B030D-6E8A-4147-A177-3AD203B41FA5}"/>
                  </a:extLst>
                </a:gridCol>
                <a:gridCol w="936104">
                  <a:extLst>
                    <a:ext uri="{9D8B030D-6E8A-4147-A177-3AD203B41FA5}"/>
                  </a:extLst>
                </a:gridCol>
                <a:gridCol w="945003">
                  <a:extLst>
                    <a:ext uri="{9D8B030D-6E8A-4147-A177-3AD203B41FA5}"/>
                  </a:extLst>
                </a:gridCol>
                <a:gridCol w="939455">
                  <a:extLst>
                    <a:ext uri="{9D8B030D-6E8A-4147-A177-3AD203B41FA5}"/>
                  </a:extLst>
                </a:gridCol>
                <a:gridCol w="2003975">
                  <a:extLst>
                    <a:ext uri="{9D8B030D-6E8A-4147-A177-3AD203B41FA5}"/>
                  </a:extLst>
                </a:gridCol>
                <a:gridCol w="1800200">
                  <a:extLst>
                    <a:ext uri="{9D8B030D-6E8A-4147-A177-3AD203B41FA5}"/>
                  </a:extLst>
                </a:gridCol>
              </a:tblGrid>
              <a:tr h="941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75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75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507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62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150938"/>
            <a:ext cx="3859213" cy="2125662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29696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29696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65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6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986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463675"/>
            <a:ext cx="3787775" cy="2828925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 eaLnBrk="1" hangingPunct="1"/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29798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29798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010" name="Rectangle 3"/>
          <p:cNvSpPr>
            <a:spLocks noGrp="1"/>
          </p:cNvSpPr>
          <p:nvPr>
            <p:ph type="body" idx="4294967295"/>
          </p:nvPr>
        </p:nvSpPr>
        <p:spPr>
          <a:xfrm>
            <a:off x="352425" y="1773238"/>
            <a:ext cx="3282950" cy="1460500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29901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29901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28725" name="Group 53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16575"/>
        </p:xfrm>
        <a:graphic>
          <a:graphicData uri="http://schemas.openxmlformats.org/drawingml/2006/table">
            <a:tbl>
              <a:tblPr/>
              <a:tblGrid>
                <a:gridCol w="2659827">
                  <a:extLst>
                    <a:ext uri="{9D8B030D-6E8A-4147-A177-3AD203B41FA5}"/>
                  </a:extLst>
                </a:gridCol>
                <a:gridCol w="786950">
                  <a:extLst>
                    <a:ext uri="{9D8B030D-6E8A-4147-A177-3AD203B41FA5}"/>
                  </a:extLst>
                </a:gridCol>
                <a:gridCol w="793164">
                  <a:extLst>
                    <a:ext uri="{9D8B030D-6E8A-4147-A177-3AD203B41FA5}"/>
                  </a:extLst>
                </a:gridCol>
                <a:gridCol w="933486">
                  <a:extLst>
                    <a:ext uri="{9D8B030D-6E8A-4147-A177-3AD203B41FA5}"/>
                  </a:extLst>
                </a:gridCol>
                <a:gridCol w="1623910">
                  <a:extLst>
                    <a:ext uri="{9D8B030D-6E8A-4147-A177-3AD203B41FA5}"/>
                  </a:extLst>
                </a:gridCol>
                <a:gridCol w="1710101">
                  <a:extLst>
                    <a:ext uri="{9D8B030D-6E8A-4147-A177-3AD203B41FA5}"/>
                  </a:extLst>
                </a:gridCol>
              </a:tblGrid>
              <a:tr h="850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2255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887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3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58" name="Rectangle 3"/>
          <p:cNvSpPr>
            <a:spLocks noGrp="1"/>
          </p:cNvSpPr>
          <p:nvPr>
            <p:ph type="body" idx="4294967295"/>
          </p:nvPr>
        </p:nvSpPr>
        <p:spPr>
          <a:xfrm>
            <a:off x="0" y="1463675"/>
            <a:ext cx="3419475" cy="1820863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30105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30106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3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241667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41668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41669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41670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241671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241672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673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241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08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30208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302084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5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6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10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700213"/>
            <a:ext cx="4148137" cy="1460500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30310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303108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9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950" y="1125538"/>
          <a:ext cx="8928100" cy="5614987"/>
        </p:xfrm>
        <a:graphic>
          <a:graphicData uri="http://schemas.openxmlformats.org/drawingml/2006/table">
            <a:tbl>
              <a:tblPr/>
              <a:tblGrid>
                <a:gridCol w="1785938"/>
                <a:gridCol w="1785937"/>
                <a:gridCol w="1784350"/>
                <a:gridCol w="1785938"/>
                <a:gridCol w="1785937"/>
              </a:tblGrid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285636,8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291311,0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175255,8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24676,4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24676,4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22055,8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266634,6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266634,6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153200,0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29907" name="Group 211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4374">
                  <a:extLst>
                    <a:ext uri="{9D8B030D-6E8A-4147-A177-3AD203B41FA5}"/>
                  </a:extLst>
                </a:gridCol>
                <a:gridCol w="1169481">
                  <a:extLst>
                    <a:ext uri="{9D8B030D-6E8A-4147-A177-3AD203B41FA5}"/>
                  </a:extLst>
                </a:gridCol>
                <a:gridCol w="1792966">
                  <a:extLst>
                    <a:ext uri="{9D8B030D-6E8A-4147-A177-3AD203B41FA5}"/>
                  </a:extLst>
                </a:gridCol>
                <a:gridCol w="1792966">
                  <a:extLst>
                    <a:ext uri="{9D8B030D-6E8A-4147-A177-3AD203B41FA5}"/>
                  </a:extLst>
                </a:gridCol>
              </a:tblGrid>
              <a:tr h="43170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1008063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41605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8240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232025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6892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1464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6036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4060825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644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Общегосударственные вопросы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34146,7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948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безопасность  и правоохранительная деятельность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Национальная экономика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 хозяйство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95747,4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29945,4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17892,5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47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922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Обслуживание государственного и муниципального долга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0780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19844,7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3" name="Диаграмма 1"/>
          <p:cNvGraphicFramePr>
            <a:graphicFrameLocks/>
          </p:cNvGraphicFramePr>
          <p:nvPr/>
        </p:nvGraphicFramePr>
        <p:xfrm>
          <a:off x="-50800" y="-50800"/>
          <a:ext cx="9245600" cy="6959600"/>
        </p:xfrm>
        <a:graphic>
          <a:graphicData uri="http://schemas.openxmlformats.org/presentationml/2006/ole">
            <p:oleObj spid="_x0000_s64513" r:id="rId3" imgW="9242337" imgH="6956139" progId="Excel.Chart.8">
              <p:embed/>
            </p:oleObj>
          </a:graphicData>
        </a:graphic>
      </p:graphicFrame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7406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бюджетных ассигнований по разделам расходов на 2018 год и плановый период 2019-2020 гг </a:t>
            </a:r>
          </a:p>
          <a:p>
            <a:endParaRPr lang="ru-RU" b="1" i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Финансовое управление Администрации муниципального образования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Угранский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район» Смоленской области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Адрес: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215430, ул. Ленина, д.38, с. Угра,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Для обратной связи граждан:</a:t>
            </a: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Телефон: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+7 (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48137)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4-19-44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Факс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: +7 (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48137) 4-12-65</a:t>
            </a:r>
            <a:endParaRPr lang="en-US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Почта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   fug17.ugra@yandex.ru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Режим работы: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понедельник-пятница: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9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:00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17:</a:t>
            </a:r>
            <a:r>
              <a:rPr lang="en-US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15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перерыв на обед: 13:00 - 14:00</a:t>
            </a: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выходные: суббота-воскресенье</a:t>
            </a:r>
            <a:endParaRPr lang="ru-RU" altLang="ru-RU" sz="20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Формами участия граждан в публичных слушаньях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является предоставление предложений в письменной форме и личное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участие</a:t>
            </a: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Вопросы, предложения и отзывы</a:t>
            </a:r>
            <a:r>
              <a:rPr lang="ru-RU" alt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 fontAlgn="auto">
              <a:lnSpc>
                <a:spcPct val="8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Ведется статистика посещаемости сайта </a:t>
            </a:r>
            <a:endParaRPr lang="ru-RU" altLang="ru-RU" sz="2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22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3082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8713788" cy="1439863"/>
          </a:xfrm>
        </p:spPr>
        <p:txBody>
          <a:bodyPr/>
          <a:lstStyle/>
          <a:p>
            <a:r>
              <a:rPr lang="ru-RU" altLang="ru-RU" sz="24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endParaRPr lang="ru-RU" altLang="ru-RU" sz="20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2691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2695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2697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Бюджеты сельских поселений (17)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243714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3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740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 –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47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Mylar">
  <a:themeElements>
    <a:clrScheme name="9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9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Mylar">
  <a:themeElements>
    <a:clrScheme name="10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0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Mylar">
  <a:themeElements>
    <a:clrScheme name="1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Mylar">
  <a:themeElements>
    <a:clrScheme name="1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Mylar">
  <a:themeElements>
    <a:clrScheme name="1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Mylar">
  <a:themeElements>
    <a:clrScheme name="1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Mylar">
  <a:themeElements>
    <a:clrScheme name="15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5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Mylar">
  <a:themeElements>
    <a:clrScheme name="16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6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Mylar">
  <a:themeElements>
    <a:clrScheme name="17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7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Mylar">
  <a:themeElements>
    <a:clrScheme name="18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8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ylar">
  <a:themeElements>
    <a:clrScheme name="5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5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ylar">
  <a:themeElements>
    <a:clrScheme name="6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6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ylar">
  <a:themeElements>
    <a:clrScheme name="7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7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Mylar">
  <a:themeElements>
    <a:clrScheme name="8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8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8820</TotalTime>
  <Words>4424</Words>
  <Application>Microsoft Office PowerPoint</Application>
  <PresentationFormat>Экран (4:3)</PresentationFormat>
  <Paragraphs>742</Paragraphs>
  <Slides>66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30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  <vt:variant>
        <vt:lpstr>Произвольные показы</vt:lpstr>
      </vt:variant>
      <vt:variant>
        <vt:i4>1</vt:i4>
      </vt:variant>
    </vt:vector>
  </HeadingPairs>
  <TitlesOfParts>
    <vt:vector size="109" baseType="lpstr">
      <vt:lpstr>Arial</vt:lpstr>
      <vt:lpstr>Corbel</vt:lpstr>
      <vt:lpstr>Tunga</vt:lpstr>
      <vt:lpstr>Tahoma</vt:lpstr>
      <vt:lpstr>Times New Roman</vt:lpstr>
      <vt:lpstr>Bodoni MT</vt:lpstr>
      <vt:lpstr>Wingdings</vt:lpstr>
      <vt:lpstr>Verdana</vt:lpstr>
      <vt:lpstr>Bodoni MT Black</vt:lpstr>
      <vt:lpstr>Calibri</vt:lpstr>
      <vt:lpstr>华文楷体</vt:lpstr>
      <vt:lpstr>Mylar</vt:lpstr>
      <vt:lpstr>3_Mylar</vt:lpstr>
      <vt:lpstr>1_Mylar</vt:lpstr>
      <vt:lpstr>2_Mylar</vt:lpstr>
      <vt:lpstr>4_Mylar</vt:lpstr>
      <vt:lpstr>5_Mylar</vt:lpstr>
      <vt:lpstr>6_Mylar</vt:lpstr>
      <vt:lpstr>7_Mylar</vt:lpstr>
      <vt:lpstr>8_Mylar</vt:lpstr>
      <vt:lpstr>9_Mylar</vt:lpstr>
      <vt:lpstr>10_Mylar</vt:lpstr>
      <vt:lpstr>11_Mylar</vt:lpstr>
      <vt:lpstr>12_Mylar</vt:lpstr>
      <vt:lpstr>13_Mylar</vt:lpstr>
      <vt:lpstr>14_Mylar</vt:lpstr>
      <vt:lpstr>15_Mylar</vt:lpstr>
      <vt:lpstr>16_Mylar</vt:lpstr>
      <vt:lpstr>17_Mylar</vt:lpstr>
      <vt:lpstr>18_Mylar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Диаграмма Microsoft Excel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Основные характеристики  районного  бюджета на   2018 и плановый период 2019  и 2020 годов. ( тыс.руб)</vt:lpstr>
      <vt:lpstr>Слайд 42</vt:lpstr>
      <vt:lpstr>Слайд 43</vt:lpstr>
      <vt:lpstr>Слайд 44</vt:lpstr>
      <vt:lpstr>Программная структура расходов  районного бюджета на 2017 год и плановый период 2018 и 2019 г (в тыс.руб.)</vt:lpstr>
      <vt:lpstr>Слайд 46</vt:lpstr>
      <vt:lpstr>Слайд 47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51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62</vt:lpstr>
      <vt:lpstr>Распределение  бюджетных ассигнований по разделам расходов  на 2018 и плановый период 2019 и 2020 год(тыс. руб.)</vt:lpstr>
      <vt:lpstr>Слайд 64</vt:lpstr>
      <vt:lpstr>Контактная информация</vt:lpstr>
      <vt:lpstr>Слайд 66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295</cp:revision>
  <dcterms:created xsi:type="dcterms:W3CDTF">2013-12-02T14:04:15Z</dcterms:created>
  <dcterms:modified xsi:type="dcterms:W3CDTF">2018-11-20T11:08:10Z</dcterms:modified>
</cp:coreProperties>
</file>