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EEEC2-6D33-499A-AF8D-B79D3F1EA076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B5D0-76FC-4EA9-AC95-342784A26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EEEC2-6D33-499A-AF8D-B79D3F1EA076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B5D0-76FC-4EA9-AC95-342784A26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EEEC2-6D33-499A-AF8D-B79D3F1EA076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B5D0-76FC-4EA9-AC95-342784A26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EEEC2-6D33-499A-AF8D-B79D3F1EA076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B5D0-76FC-4EA9-AC95-342784A26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EEEC2-6D33-499A-AF8D-B79D3F1EA076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B5D0-76FC-4EA9-AC95-342784A26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EEEC2-6D33-499A-AF8D-B79D3F1EA076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B5D0-76FC-4EA9-AC95-342784A26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EEEC2-6D33-499A-AF8D-B79D3F1EA076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B5D0-76FC-4EA9-AC95-342784A26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EEEC2-6D33-499A-AF8D-B79D3F1EA076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B5D0-76FC-4EA9-AC95-342784A26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EEEC2-6D33-499A-AF8D-B79D3F1EA076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B5D0-76FC-4EA9-AC95-342784A26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EEEC2-6D33-499A-AF8D-B79D3F1EA076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B5D0-76FC-4EA9-AC95-342784A26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EEEC2-6D33-499A-AF8D-B79D3F1EA076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B5D0-76FC-4EA9-AC95-342784A26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1EEEC2-6D33-499A-AF8D-B79D3F1EA076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3B5D0-76FC-4EA9-AC95-342784A26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КОНКУРСНЫЙ ОТБОР</a:t>
            </a:r>
            <a:r>
              <a:rPr lang="ru-RU" b="1" dirty="0"/>
              <a:t/>
            </a:r>
            <a:br>
              <a:rPr lang="ru-RU" b="1" dirty="0"/>
            </a:br>
            <a:r>
              <a:rPr lang="ru-RU" dirty="0"/>
              <a:t>ИНИЦИАТИВНЫХ ПРОЕКТОВ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Наименование инициативного проекта: 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«Установка уличной сцены для проведения массовых мероприятий в с.Угра Угранского муниципального округа Смоленской области» в селе Угра по ул. Советская, д. 28 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Инициаторы разработки проекта: инициативная группа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Стоимость проекта: 3 </a:t>
            </a:r>
            <a:r>
              <a:rPr lang="ru-RU" dirty="0" smtClean="0"/>
              <a:t>808 055,97 </a:t>
            </a:r>
            <a:r>
              <a:rPr lang="ru-RU" dirty="0" smtClean="0"/>
              <a:t>рублей </a:t>
            </a:r>
          </a:p>
          <a:p>
            <a:r>
              <a:rPr lang="ru-RU" dirty="0" smtClean="0"/>
              <a:t>Срок реализации: </a:t>
            </a:r>
            <a:r>
              <a:rPr lang="ru-RU" dirty="0" smtClean="0"/>
              <a:t>2026 </a:t>
            </a:r>
            <a:r>
              <a:rPr lang="ru-RU" dirty="0" smtClean="0"/>
              <a:t>год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Территориальное размещение</a:t>
            </a:r>
            <a:endParaRPr lang="ru-RU" dirty="0"/>
          </a:p>
        </p:txBody>
      </p:sp>
      <p:pic>
        <p:nvPicPr>
          <p:cNvPr id="4" name="Содержимое 6" descr="Изображение выглядит как карта, текст, атлас&#10;&#10;Автоматически созданное описание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21" y="1441387"/>
            <a:ext cx="4471048" cy="3418491"/>
          </a:xfrm>
          <a:prstGeom prst="rect">
            <a:avLst/>
          </a:prstGeom>
        </p:spPr>
      </p:pic>
      <p:pic>
        <p:nvPicPr>
          <p:cNvPr id="1026" name="Picture 2" descr="C:\Users\User\Downloads\2026-05-27_10-03-1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3143248"/>
            <a:ext cx="4071966" cy="35525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Исходное состояние территории</a:t>
            </a:r>
            <a:endParaRPr lang="ru-RU" dirty="0"/>
          </a:p>
        </p:txBody>
      </p:sp>
      <p:pic>
        <p:nvPicPr>
          <p:cNvPr id="2050" name="Picture 2" descr="C:\Users\User\Downloads\IMG2026051914422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71612"/>
            <a:ext cx="4643975" cy="3482981"/>
          </a:xfrm>
          <a:prstGeom prst="rect">
            <a:avLst/>
          </a:prstGeom>
          <a:noFill/>
        </p:spPr>
      </p:pic>
      <p:pic>
        <p:nvPicPr>
          <p:cNvPr id="2051" name="Picture 3" descr="C:\Users\User\Downloads\IMG202605191442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1571613"/>
            <a:ext cx="4643438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dirty="0" smtClean="0"/>
              <a:t>Описание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643602"/>
          </a:xfrm>
        </p:spPr>
        <p:txBody>
          <a:bodyPr>
            <a:noAutofit/>
          </a:bodyPr>
          <a:lstStyle/>
          <a:p>
            <a:pPr algn="just"/>
            <a:r>
              <a:rPr lang="ru-RU" sz="1400" i="1" dirty="0"/>
              <a:t>Организация условий для массового отдыха жителей муниципального образования и организация обустройства мест массового отдыха населения является одной из главных задач, которые стоят перед современным обществом. Культура - как часть жизни нашего общества не может быть застывшей, законсервированной. </a:t>
            </a:r>
            <a:endParaRPr lang="ru-RU" sz="1400" dirty="0"/>
          </a:p>
          <a:p>
            <a:pPr algn="just"/>
            <a:r>
              <a:rPr lang="ru-RU" sz="1400" i="1" dirty="0"/>
              <a:t>В селе Угра достаточное количество учреждений культуры, но пользуются спросом и востребованы уличные культурно – массовые мероприятия.</a:t>
            </a:r>
            <a:endParaRPr lang="ru-RU" sz="1400" dirty="0"/>
          </a:p>
          <a:p>
            <a:pPr algn="just"/>
            <a:r>
              <a:rPr lang="ru-RU" sz="1400" i="1" dirty="0"/>
              <a:t>Так, в филиале «Угранский центральный Дом культуры», расположенном по адресу: ул. Советская, д.28 проходят массовые мероприятия, приуроченных к празднованию Дня России и Дня села, Дня Победы, Дня защиты детей, Дня молодежи, уличные спортивные соревнования, Масленицы и многие другие праздники. Крупные мероприятия, подобного рода приходится проводить на крыльце филиала «Угранский центральный Дом культуры» и на территории к нему прилегающей, что вызывает всяческие неудобства как для участников, так и для зрителей. Проект направлен на установку уличной сцены и придаст эстетичный вид месту, где будут встречаться жители села на знаменательных событиях. Из-за неустойчивой погоды, во время наших мероприятий, приходилось неоднократно «спасать от дождя» и музыкальную аппаратуру, и выступающих, и ведущих, и даже гостей, которые приезжают посмотреть на наши праздники, а иногда и отменять сами мероприятия. В связи с этим существует острая необходимость в строительстве крытой сцены. Результаты работы данного проекта окажут как опосредованное, так и прямое влияние на качество, и уровень гражданской ответственности, на работу по обеспечению охраны жизни и здоровья детей, обеспечения населению зоны отдыха. Создание единого пространства детей, родителей, бабушек и дедушек должно способствовать формированию у детского и взрослого населения чувства ответственности, любви к малой родине и созидательного отношения к окружающему. Появление на территории филиала «Угранский центральный Дом культуры» уличной площадки позволит ещё большему количеству жителей приобщиться к культурной жизни села. </a:t>
            </a:r>
            <a:endParaRPr lang="ru-RU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</a:t>
            </a:r>
            <a:endParaRPr lang="ru-RU" dirty="0"/>
          </a:p>
        </p:txBody>
      </p:sp>
      <p:pic>
        <p:nvPicPr>
          <p:cNvPr id="4" name="Содержимое 3" descr="1_00006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71736" y="1315849"/>
            <a:ext cx="3786214" cy="5400345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373</Words>
  <Application>Microsoft Office PowerPoint</Application>
  <PresentationFormat>Экран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КОНКУРСНЫЙ ОТБОР ИНИЦИАТИВНЫХ ПРОЕКТОВ</vt:lpstr>
      <vt:lpstr>Инициаторы разработки проекта: инициативная группа</vt:lpstr>
      <vt:lpstr>Территориальное размещение</vt:lpstr>
      <vt:lpstr>Исходное состояние территории</vt:lpstr>
      <vt:lpstr>Описание проекта</vt:lpstr>
      <vt:lpstr>Проект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КОНКУРСНЫЙ ОТБОР ИНИЦИАТИВНЫХ ПРОЕКТОВ</dc:title>
  <dc:creator>User</dc:creator>
  <cp:lastModifiedBy>User</cp:lastModifiedBy>
  <cp:revision>5</cp:revision>
  <dcterms:created xsi:type="dcterms:W3CDTF">2026-05-27T06:53:49Z</dcterms:created>
  <dcterms:modified xsi:type="dcterms:W3CDTF">2026-06-11T09:32:00Z</dcterms:modified>
</cp:coreProperties>
</file>